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50" r:id="rId1"/>
    <p:sldMasterId id="2147483652" r:id="rId2"/>
    <p:sldMasterId id="2147483654" r:id="rId3"/>
    <p:sldMasterId id="2147483656" r:id="rId4"/>
  </p:sldMasterIdLst>
  <p:notesMasterIdLst>
    <p:notesMasterId r:id="rId54"/>
  </p:notesMasterIdLst>
  <p:handoutMasterIdLst>
    <p:handoutMasterId r:id="rId55"/>
  </p:handoutMasterIdLst>
  <p:sldIdLst>
    <p:sldId id="365" r:id="rId5"/>
    <p:sldId id="406" r:id="rId6"/>
    <p:sldId id="421" r:id="rId7"/>
    <p:sldId id="407" r:id="rId8"/>
    <p:sldId id="395" r:id="rId9"/>
    <p:sldId id="428" r:id="rId10"/>
    <p:sldId id="425" r:id="rId11"/>
    <p:sldId id="408" r:id="rId12"/>
    <p:sldId id="457" r:id="rId13"/>
    <p:sldId id="410" r:id="rId14"/>
    <p:sldId id="411" r:id="rId15"/>
    <p:sldId id="412" r:id="rId16"/>
    <p:sldId id="413" r:id="rId17"/>
    <p:sldId id="415" r:id="rId18"/>
    <p:sldId id="417" r:id="rId19"/>
    <p:sldId id="423" r:id="rId20"/>
    <p:sldId id="416" r:id="rId21"/>
    <p:sldId id="424" r:id="rId22"/>
    <p:sldId id="419" r:id="rId23"/>
    <p:sldId id="420" r:id="rId24"/>
    <p:sldId id="429" r:id="rId25"/>
    <p:sldId id="430" r:id="rId26"/>
    <p:sldId id="431" r:id="rId27"/>
    <p:sldId id="435" r:id="rId28"/>
    <p:sldId id="432" r:id="rId29"/>
    <p:sldId id="433" r:id="rId30"/>
    <p:sldId id="458" r:id="rId31"/>
    <p:sldId id="414" r:id="rId32"/>
    <p:sldId id="436" r:id="rId33"/>
    <p:sldId id="445" r:id="rId34"/>
    <p:sldId id="437" r:id="rId35"/>
    <p:sldId id="450" r:id="rId36"/>
    <p:sldId id="451" r:id="rId37"/>
    <p:sldId id="446" r:id="rId38"/>
    <p:sldId id="454" r:id="rId39"/>
    <p:sldId id="452" r:id="rId40"/>
    <p:sldId id="453" r:id="rId41"/>
    <p:sldId id="309" r:id="rId42"/>
    <p:sldId id="460" r:id="rId43"/>
    <p:sldId id="459" r:id="rId44"/>
    <p:sldId id="439" r:id="rId45"/>
    <p:sldId id="440" r:id="rId46"/>
    <p:sldId id="441" r:id="rId47"/>
    <p:sldId id="447" r:id="rId48"/>
    <p:sldId id="455" r:id="rId49"/>
    <p:sldId id="443" r:id="rId50"/>
    <p:sldId id="444" r:id="rId51"/>
    <p:sldId id="456" r:id="rId52"/>
    <p:sldId id="397" r:id="rId53"/>
  </p:sldIdLst>
  <p:sldSz cx="9144000" cy="6858000" type="screen4x3"/>
  <p:notesSz cx="6769100" cy="9855200"/>
  <p:defaultTextStyle>
    <a:defPPr>
      <a:defRPr lang="nl-NL"/>
    </a:defPPr>
    <a:lvl1pPr algn="l" rtl="0" fontAlgn="base">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99"/>
    <a:srgbClr val="990099"/>
    <a:srgbClr val="99FF33"/>
    <a:srgbClr val="99FF66"/>
    <a:srgbClr val="99FF99"/>
    <a:srgbClr val="C0C0C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792"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7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image" Target="../media/image9.png"/><Relationship Id="rId2"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33700"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nl-NL"/>
          </a:p>
        </p:txBody>
      </p:sp>
      <p:sp>
        <p:nvSpPr>
          <p:cNvPr id="69635" name="Rectangle 3"/>
          <p:cNvSpPr>
            <a:spLocks noGrp="1" noChangeArrowheads="1"/>
          </p:cNvSpPr>
          <p:nvPr>
            <p:ph type="dt" sz="quarter" idx="1"/>
          </p:nvPr>
        </p:nvSpPr>
        <p:spPr bwMode="auto">
          <a:xfrm>
            <a:off x="3833813" y="0"/>
            <a:ext cx="2933700"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nl-NL"/>
          </a:p>
        </p:txBody>
      </p:sp>
      <p:sp>
        <p:nvSpPr>
          <p:cNvPr id="69636" name="Rectangle 4"/>
          <p:cNvSpPr>
            <a:spLocks noGrp="1" noChangeArrowheads="1"/>
          </p:cNvSpPr>
          <p:nvPr>
            <p:ph type="ftr" sz="quarter" idx="2"/>
          </p:nvPr>
        </p:nvSpPr>
        <p:spPr bwMode="auto">
          <a:xfrm>
            <a:off x="0" y="9361488"/>
            <a:ext cx="2933700"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nl-NL"/>
          </a:p>
        </p:txBody>
      </p:sp>
      <p:sp>
        <p:nvSpPr>
          <p:cNvPr id="69637" name="Rectangle 5"/>
          <p:cNvSpPr>
            <a:spLocks noGrp="1" noChangeArrowheads="1"/>
          </p:cNvSpPr>
          <p:nvPr>
            <p:ph type="sldNum" sz="quarter" idx="3"/>
          </p:nvPr>
        </p:nvSpPr>
        <p:spPr bwMode="auto">
          <a:xfrm>
            <a:off x="3833813" y="9361488"/>
            <a:ext cx="2933700"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9480A75-F77A-9344-919A-9312B9D14CBA}" type="slidenum">
              <a:rPr lang="nl-NL"/>
              <a:pPr>
                <a:defRPr/>
              </a:pPr>
              <a:t>‹nr.›</a:t>
            </a:fld>
            <a:endParaRPr lang="nl-NL"/>
          </a:p>
        </p:txBody>
      </p:sp>
    </p:spTree>
    <p:extLst>
      <p:ext uri="{BB962C8B-B14F-4D97-AF65-F5344CB8AC3E}">
        <p14:creationId xmlns:p14="http://schemas.microsoft.com/office/powerpoint/2010/main" val="1940198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33700"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nl-NL"/>
          </a:p>
        </p:txBody>
      </p:sp>
      <p:sp>
        <p:nvSpPr>
          <p:cNvPr id="72707" name="Rectangle 3"/>
          <p:cNvSpPr>
            <a:spLocks noGrp="1" noChangeArrowheads="1"/>
          </p:cNvSpPr>
          <p:nvPr>
            <p:ph type="dt" idx="1"/>
          </p:nvPr>
        </p:nvSpPr>
        <p:spPr bwMode="auto">
          <a:xfrm>
            <a:off x="3833813" y="0"/>
            <a:ext cx="2933700"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nl-NL"/>
          </a:p>
        </p:txBody>
      </p:sp>
      <p:sp>
        <p:nvSpPr>
          <p:cNvPr id="51204" name="Rectangle 4"/>
          <p:cNvSpPr>
            <a:spLocks noGrp="1" noRot="1" noChangeAspect="1" noChangeArrowheads="1" noTextEdit="1"/>
          </p:cNvSpPr>
          <p:nvPr>
            <p:ph type="sldImg" idx="2"/>
          </p:nvPr>
        </p:nvSpPr>
        <p:spPr bwMode="auto">
          <a:xfrm>
            <a:off x="920750" y="739775"/>
            <a:ext cx="4927600"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9" name="Rectangle 5"/>
          <p:cNvSpPr>
            <a:spLocks noGrp="1" noChangeArrowheads="1"/>
          </p:cNvSpPr>
          <p:nvPr>
            <p:ph type="body" sz="quarter" idx="3"/>
          </p:nvPr>
        </p:nvSpPr>
        <p:spPr bwMode="auto">
          <a:xfrm>
            <a:off x="676275" y="4681538"/>
            <a:ext cx="5416550" cy="44338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72710" name="Rectangle 6"/>
          <p:cNvSpPr>
            <a:spLocks noGrp="1" noChangeArrowheads="1"/>
          </p:cNvSpPr>
          <p:nvPr>
            <p:ph type="ftr" sz="quarter" idx="4"/>
          </p:nvPr>
        </p:nvSpPr>
        <p:spPr bwMode="auto">
          <a:xfrm>
            <a:off x="0" y="9361488"/>
            <a:ext cx="2933700"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nl-NL"/>
          </a:p>
        </p:txBody>
      </p:sp>
      <p:sp>
        <p:nvSpPr>
          <p:cNvPr id="72711" name="Rectangle 7"/>
          <p:cNvSpPr>
            <a:spLocks noGrp="1" noChangeArrowheads="1"/>
          </p:cNvSpPr>
          <p:nvPr>
            <p:ph type="sldNum" sz="quarter" idx="5"/>
          </p:nvPr>
        </p:nvSpPr>
        <p:spPr bwMode="auto">
          <a:xfrm>
            <a:off x="3833813" y="9361488"/>
            <a:ext cx="2933700" cy="4921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13820DD-7764-1043-AAB2-9FED643CF9D2}" type="slidenum">
              <a:rPr lang="nl-NL"/>
              <a:pPr>
                <a:defRPr/>
              </a:pPr>
              <a:t>‹nr.›</a:t>
            </a:fld>
            <a:endParaRPr lang="nl-NL"/>
          </a:p>
        </p:txBody>
      </p:sp>
    </p:spTree>
    <p:extLst>
      <p:ext uri="{BB962C8B-B14F-4D97-AF65-F5344CB8AC3E}">
        <p14:creationId xmlns:p14="http://schemas.microsoft.com/office/powerpoint/2010/main" val="376400481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pitchFamily="1" charset="-128"/>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pitchFamily="1" charset="-128"/>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pitchFamily="1" charset="-128"/>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pitchFamily="1"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11F7138A-CFFB-AF46-9958-5016DFB25E85}" type="slidenum">
              <a:rPr lang="nl-NL" sz="1200">
                <a:latin typeface="Arial" charset="0"/>
              </a:rPr>
              <a:pPr eaLnBrk="1" hangingPunct="1"/>
              <a:t>0</a:t>
            </a:fld>
            <a:endParaRPr lang="nl-NL" sz="1200">
              <a:latin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11F7138A-CFFB-AF46-9958-5016DFB25E85}" type="slidenum">
              <a:rPr lang="nl-NL" sz="1200">
                <a:latin typeface="Arial" charset="0"/>
              </a:rPr>
              <a:pPr eaLnBrk="1" hangingPunct="1"/>
              <a:t>47</a:t>
            </a:fld>
            <a:endParaRPr lang="nl-NL" sz="1200">
              <a:latin typeface="Arial"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0AF49960-FD70-8D4E-97CB-4100F8BE5821}" type="slidenum">
              <a:rPr lang="nl-NL" sz="1200">
                <a:latin typeface="Arial" charset="0"/>
              </a:rPr>
              <a:pPr eaLnBrk="1" hangingPunct="1"/>
              <a:t>48</a:t>
            </a:fld>
            <a:endParaRPr lang="nl-NL" sz="1200">
              <a:latin typeface="Arial"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7D70DFC2-DF76-F74C-BD4D-7F3D2DB30737}" type="slidenum">
              <a:rPr lang="nl-NL" sz="1200">
                <a:latin typeface="Arial" charset="0"/>
              </a:rPr>
              <a:pPr eaLnBrk="1" hangingPunct="1"/>
              <a:t>1</a:t>
            </a:fld>
            <a:endParaRPr lang="nl-NL" sz="1200">
              <a:latin typeface="Arial"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1AA58F96-94BD-2845-B15D-B03CAAE1E216}" type="slidenum">
              <a:rPr lang="nl-NL" sz="1200">
                <a:latin typeface="Arial" charset="0"/>
              </a:rPr>
              <a:pPr eaLnBrk="1" hangingPunct="1"/>
              <a:t>3</a:t>
            </a:fld>
            <a:endParaRPr lang="nl-NL" sz="1200">
              <a:latin typeface="Arial"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CCB6DD1F-59E6-C849-ABB8-521F994AF13F}" type="slidenum">
              <a:rPr lang="nl-NL" sz="1200">
                <a:latin typeface="Arial" charset="0"/>
              </a:rPr>
              <a:pPr eaLnBrk="1" hangingPunct="1"/>
              <a:t>4</a:t>
            </a:fld>
            <a:endParaRPr lang="nl-NL" sz="1200">
              <a:latin typeface="Arial" charset="0"/>
            </a:endParaRPr>
          </a:p>
        </p:txBody>
      </p:sp>
      <p:sp>
        <p:nvSpPr>
          <p:cNvPr id="60418" name="Rectangle 1026"/>
          <p:cNvSpPr>
            <a:spLocks noGrp="1" noRot="1" noChangeAspect="1" noChangeArrowheads="1" noTextEdit="1"/>
          </p:cNvSpPr>
          <p:nvPr>
            <p:ph type="sldImg"/>
          </p:nvPr>
        </p:nvSpPr>
        <p:spPr>
          <a:ln/>
        </p:spPr>
      </p:sp>
      <p:sp>
        <p:nvSpPr>
          <p:cNvPr id="6041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jdelijke aanduiding voor dia-afbeelding 1"/>
          <p:cNvSpPr>
            <a:spLocks noGrp="1" noRot="1" noChangeAspect="1"/>
          </p:cNvSpPr>
          <p:nvPr>
            <p:ph type="sldImg"/>
          </p:nvPr>
        </p:nvSpPr>
        <p:spPr>
          <a:ln/>
        </p:spPr>
      </p:sp>
      <p:sp>
        <p:nvSpPr>
          <p:cNvPr id="71682"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ea typeface="ＭＳ Ｐゴシック" charset="0"/>
                <a:cs typeface="ＭＳ Ｐゴシック" charset="0"/>
              </a:rPr>
              <a:t>Geen duidelijke structuur door experimenten en vragen door de tekst, Schweers en Vianen.</a:t>
            </a:r>
          </a:p>
        </p:txBody>
      </p:sp>
      <p:sp>
        <p:nvSpPr>
          <p:cNvPr id="71683"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49855070-E959-3B42-95ED-0F7B0D7860D8}" type="slidenum">
              <a:rPr lang="nl-NL" sz="1200">
                <a:latin typeface="Arial" charset="0"/>
              </a:rPr>
              <a:pPr eaLnBrk="1" hangingPunct="1"/>
              <a:t>14</a:t>
            </a:fld>
            <a:endParaRPr lang="nl-NL" sz="120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23A11318-D07D-724E-A266-DEACDA90330C}" type="slidenum">
              <a:rPr lang="nl-NL" sz="1200">
                <a:latin typeface="Arial" charset="0"/>
              </a:rPr>
              <a:pPr eaLnBrk="1" hangingPunct="1"/>
              <a:t>37</a:t>
            </a:fld>
            <a:endParaRPr lang="nl-NL" sz="1200">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313820DD-7764-1043-AAB2-9FED643CF9D2}" type="slidenum">
              <a:rPr lang="nl-NL" smtClean="0"/>
              <a:pPr>
                <a:defRPr/>
              </a:pPr>
              <a:t>39</a:t>
            </a:fld>
            <a:endParaRPr lang="nl-NL"/>
          </a:p>
        </p:txBody>
      </p:sp>
    </p:spTree>
    <p:extLst>
      <p:ext uri="{BB962C8B-B14F-4D97-AF65-F5344CB8AC3E}">
        <p14:creationId xmlns:p14="http://schemas.microsoft.com/office/powerpoint/2010/main" val="886447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jdelijke aanduiding voor dia-afbeelding 1"/>
          <p:cNvSpPr>
            <a:spLocks noGrp="1" noRot="1" noChangeAspect="1"/>
          </p:cNvSpPr>
          <p:nvPr>
            <p:ph type="sldImg"/>
          </p:nvPr>
        </p:nvSpPr>
        <p:spPr>
          <a:ln/>
        </p:spPr>
      </p:sp>
      <p:sp>
        <p:nvSpPr>
          <p:cNvPr id="90114"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ea typeface="ＭＳ Ｐゴシック" charset="0"/>
                <a:cs typeface="ＭＳ Ｐゴシック" charset="0"/>
              </a:rPr>
              <a:t>Ipad introductie in 2010, Steve Jobs key note</a:t>
            </a:r>
          </a:p>
        </p:txBody>
      </p:sp>
      <p:sp>
        <p:nvSpPr>
          <p:cNvPr id="90115"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CBD72351-CD23-7246-9D88-2FC49285F193}" type="slidenum">
              <a:rPr lang="nl-NL" sz="1200">
                <a:latin typeface="Arial" charset="0"/>
              </a:rPr>
              <a:pPr eaLnBrk="1" hangingPunct="1"/>
              <a:t>40</a:t>
            </a:fld>
            <a:endParaRPr lang="nl-NL" sz="120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jdelijke aanduiding voor dia-afbeelding 1"/>
          <p:cNvSpPr>
            <a:spLocks noGrp="1" noRot="1" noChangeAspect="1"/>
          </p:cNvSpPr>
          <p:nvPr>
            <p:ph type="sldImg"/>
          </p:nvPr>
        </p:nvSpPr>
        <p:spPr>
          <a:ln/>
        </p:spPr>
      </p:sp>
      <p:sp>
        <p:nvSpPr>
          <p:cNvPr id="94210"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NL">
                <a:ea typeface="ＭＳ Ｐゴシック" charset="0"/>
                <a:cs typeface="ＭＳ Ｐゴシック" charset="0"/>
              </a:rPr>
              <a:t>Afleiding: zodra we onze aandacht erbij moeten houden, gaan we teksten printen. Tussen 1980 en 2000 verdubbelde de omzet van papier.</a:t>
            </a:r>
          </a:p>
        </p:txBody>
      </p:sp>
      <p:sp>
        <p:nvSpPr>
          <p:cNvPr id="94211"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fld id="{77981C5F-3D41-8740-BF3A-95A3FB66C18C}" type="slidenum">
              <a:rPr lang="nl-NL" sz="1200">
                <a:latin typeface="Arial" charset="0"/>
              </a:rPr>
              <a:pPr eaLnBrk="1" hangingPunct="1"/>
              <a:t>45</a:t>
            </a:fld>
            <a:endParaRPr lang="nl-NL" sz="120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4866" name="Rectangle 8"/>
          <p:cNvSpPr>
            <a:spLocks noGrp="1" noChangeArrowheads="1"/>
          </p:cNvSpPr>
          <p:nvPr>
            <p:ph type="ctrTitle"/>
          </p:nvPr>
        </p:nvSpPr>
        <p:spPr>
          <a:xfrm>
            <a:off x="2301875" y="3644900"/>
            <a:ext cx="6021388" cy="1295400"/>
          </a:xfrm>
        </p:spPr>
        <p:txBody>
          <a:bodyPr/>
          <a:lstStyle>
            <a:lvl1pPr>
              <a:defRPr sz="3200"/>
            </a:lvl1pPr>
          </a:lstStyle>
          <a:p>
            <a:r>
              <a:rPr lang="nl-NL"/>
              <a:t>Titelstijl van model bewerken</a:t>
            </a:r>
          </a:p>
        </p:txBody>
      </p:sp>
      <p:sp>
        <p:nvSpPr>
          <p:cNvPr id="164867" name="Rectangle 9"/>
          <p:cNvSpPr>
            <a:spLocks noGrp="1" noChangeArrowheads="1"/>
          </p:cNvSpPr>
          <p:nvPr>
            <p:ph type="subTitle" idx="1"/>
          </p:nvPr>
        </p:nvSpPr>
        <p:spPr>
          <a:xfrm>
            <a:off x="2301875" y="5127625"/>
            <a:ext cx="6021388" cy="935038"/>
          </a:xfrm>
        </p:spPr>
        <p:txBody>
          <a:bodyPr/>
          <a:lstStyle>
            <a:lvl1pPr>
              <a:spcBef>
                <a:spcPct val="0"/>
              </a:spcBef>
              <a:defRPr i="1"/>
            </a:lvl1pPr>
          </a:lstStyle>
          <a:p>
            <a:r>
              <a:rPr lang="nl-NL"/>
              <a:t>Klik om de titelstijl van het model te bewerken</a:t>
            </a:r>
          </a:p>
        </p:txBody>
      </p:sp>
      <p:sp>
        <p:nvSpPr>
          <p:cNvPr id="4" name="Tijdelijke aanduiding voor datum 3"/>
          <p:cNvSpPr>
            <a:spLocks noGrp="1"/>
          </p:cNvSpPr>
          <p:nvPr>
            <p:ph type="dt" sz="half" idx="10"/>
          </p:nvPr>
        </p:nvSpPr>
        <p:spPr>
          <a:xfrm>
            <a:off x="790575" y="6400800"/>
            <a:ext cx="1676400" cy="230188"/>
          </a:xfrm>
        </p:spPr>
        <p:txBody>
          <a:bodyPr/>
          <a:lstStyle>
            <a:lvl1pPr>
              <a:defRPr sz="1000"/>
            </a:lvl1pPr>
          </a:lstStyle>
          <a:p>
            <a:pPr>
              <a:defRPr/>
            </a:pPr>
            <a:fld id="{9BE2A8D0-78A2-F140-B798-54808EAC0097}" type="datetime5">
              <a:rPr lang="nl-NL"/>
              <a:pPr>
                <a:defRPr/>
              </a:pPr>
              <a:t>13-dec-14</a:t>
            </a:fld>
            <a:endParaRPr lang="nl-NL"/>
          </a:p>
        </p:txBody>
      </p:sp>
      <p:sp>
        <p:nvSpPr>
          <p:cNvPr id="5" name="Tijdelijke aanduiding voor dianummer 5"/>
          <p:cNvSpPr>
            <a:spLocks noGrp="1"/>
          </p:cNvSpPr>
          <p:nvPr>
            <p:ph type="sldNum" sz="quarter" idx="11"/>
          </p:nvPr>
        </p:nvSpPr>
        <p:spPr>
          <a:xfrm>
            <a:off x="8075613" y="6246813"/>
            <a:ext cx="381000" cy="230187"/>
          </a:xfrm>
        </p:spPr>
        <p:txBody>
          <a:bodyPr/>
          <a:lstStyle>
            <a:lvl1pPr>
              <a:defRPr/>
            </a:lvl1pPr>
          </a:lstStyle>
          <a:p>
            <a:pPr>
              <a:defRPr/>
            </a:pPr>
            <a:fld id="{F5F2AC02-16B6-0041-9866-54F7FC96465C}" type="slidenum">
              <a:rPr lang="nl-NL"/>
              <a:pPr>
                <a:defRPr/>
              </a:pPr>
              <a:t>‹nr.›</a:t>
            </a:fld>
            <a:endParaRPr lang="nl-NL"/>
          </a:p>
        </p:txBody>
      </p:sp>
    </p:spTree>
    <p:extLst>
      <p:ext uri="{BB962C8B-B14F-4D97-AF65-F5344CB8AC3E}">
        <p14:creationId xmlns:p14="http://schemas.microsoft.com/office/powerpoint/2010/main" val="3447722282"/>
      </p:ext>
    </p:extLst>
  </p:cSld>
  <p:clrMapOvr>
    <a:masterClrMapping/>
  </p:clrMapOvr>
  <p:transition xmlns:p14="http://schemas.microsoft.com/office/powerpoint/2010/main" spd="slow">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ln/>
        </p:spPr>
        <p:txBody>
          <a:bodyPr/>
          <a:lstStyle>
            <a:lvl1pPr>
              <a:defRPr/>
            </a:lvl1pPr>
          </a:lstStyle>
          <a:p>
            <a:pPr>
              <a:defRPr/>
            </a:pPr>
            <a:fld id="{5503A358-11B1-5643-A7EB-8BBCBDBAD246}" type="datetime5">
              <a:rPr lang="nl-NL"/>
              <a:pPr>
                <a:defRPr/>
              </a:pPr>
              <a:t>13-dec-14</a:t>
            </a:fld>
            <a:endParaRPr lang="nl-NL"/>
          </a:p>
        </p:txBody>
      </p:sp>
      <p:sp>
        <p:nvSpPr>
          <p:cNvPr id="5"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a:ln/>
        </p:spPr>
        <p:txBody>
          <a:bodyPr/>
          <a:lstStyle>
            <a:lvl1pPr>
              <a:defRPr/>
            </a:lvl1pPr>
          </a:lstStyle>
          <a:p>
            <a:pPr>
              <a:defRPr/>
            </a:pPr>
            <a:fld id="{B40FCEA1-0303-7D4D-96B7-0C6E378828B5}" type="slidenum">
              <a:rPr lang="nl-NL"/>
              <a:pPr>
                <a:defRPr/>
              </a:pPr>
              <a:t>‹nr.›</a:t>
            </a:fld>
            <a:endParaRPr lang="nl-NL" sz="1400"/>
          </a:p>
        </p:txBody>
      </p:sp>
    </p:spTree>
    <p:extLst>
      <p:ext uri="{BB962C8B-B14F-4D97-AF65-F5344CB8AC3E}">
        <p14:creationId xmlns:p14="http://schemas.microsoft.com/office/powerpoint/2010/main" val="1379165810"/>
      </p:ext>
    </p:extLst>
  </p:cSld>
  <p:clrMapOvr>
    <a:masterClrMapping/>
  </p:clrMapOvr>
  <p:transition xmlns:p14="http://schemas.microsoft.com/office/powerpoint/2010/main" spd="slow">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838950" y="1952625"/>
            <a:ext cx="1822450" cy="406717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1366838" y="1952625"/>
            <a:ext cx="5319712" cy="406717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ln/>
        </p:spPr>
        <p:txBody>
          <a:bodyPr/>
          <a:lstStyle>
            <a:lvl1pPr>
              <a:defRPr/>
            </a:lvl1pPr>
          </a:lstStyle>
          <a:p>
            <a:pPr>
              <a:defRPr/>
            </a:pPr>
            <a:fld id="{B628F352-BE62-EB4F-AB48-088C614F8015}" type="datetime5">
              <a:rPr lang="nl-NL"/>
              <a:pPr>
                <a:defRPr/>
              </a:pPr>
              <a:t>13-dec-14</a:t>
            </a:fld>
            <a:endParaRPr lang="nl-NL"/>
          </a:p>
        </p:txBody>
      </p:sp>
      <p:sp>
        <p:nvSpPr>
          <p:cNvPr id="5"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a:ln/>
        </p:spPr>
        <p:txBody>
          <a:bodyPr/>
          <a:lstStyle>
            <a:lvl1pPr>
              <a:defRPr/>
            </a:lvl1pPr>
          </a:lstStyle>
          <a:p>
            <a:pPr>
              <a:defRPr/>
            </a:pPr>
            <a:fld id="{908232D8-291B-C848-95C9-0501E9271217}" type="slidenum">
              <a:rPr lang="nl-NL"/>
              <a:pPr>
                <a:defRPr/>
              </a:pPr>
              <a:t>‹nr.›</a:t>
            </a:fld>
            <a:endParaRPr lang="nl-NL" sz="1400"/>
          </a:p>
        </p:txBody>
      </p:sp>
    </p:spTree>
    <p:extLst>
      <p:ext uri="{BB962C8B-B14F-4D97-AF65-F5344CB8AC3E}">
        <p14:creationId xmlns:p14="http://schemas.microsoft.com/office/powerpoint/2010/main" val="2195803217"/>
      </p:ext>
    </p:extLst>
  </p:cSld>
  <p:clrMapOvr>
    <a:masterClrMapping/>
  </p:clrMapOvr>
  <p:transition xmlns:p14="http://schemas.microsoft.com/office/powerpoint/2010/main" spd="slow">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167938" name="Rectangle 8"/>
          <p:cNvSpPr>
            <a:spLocks noGrp="1" noChangeArrowheads="1"/>
          </p:cNvSpPr>
          <p:nvPr>
            <p:ph type="ctrTitle"/>
          </p:nvPr>
        </p:nvSpPr>
        <p:spPr>
          <a:xfrm>
            <a:off x="2301875" y="3644900"/>
            <a:ext cx="6021388" cy="1295400"/>
          </a:xfrm>
        </p:spPr>
        <p:txBody>
          <a:bodyPr/>
          <a:lstStyle>
            <a:lvl1pPr>
              <a:defRPr sz="2800">
                <a:solidFill>
                  <a:schemeClr val="tx2"/>
                </a:solidFill>
              </a:defRPr>
            </a:lvl1pPr>
          </a:lstStyle>
          <a:p>
            <a:r>
              <a:rPr lang="nl-NL"/>
              <a:t>Titelstijl van model bewerken</a:t>
            </a:r>
          </a:p>
        </p:txBody>
      </p:sp>
      <p:sp>
        <p:nvSpPr>
          <p:cNvPr id="167939" name="Rectangle 9"/>
          <p:cNvSpPr>
            <a:spLocks noGrp="1" noChangeArrowheads="1"/>
          </p:cNvSpPr>
          <p:nvPr>
            <p:ph type="subTitle" idx="1"/>
          </p:nvPr>
        </p:nvSpPr>
        <p:spPr>
          <a:xfrm>
            <a:off x="2301875" y="5127625"/>
            <a:ext cx="6021388" cy="935038"/>
          </a:xfrm>
        </p:spPr>
        <p:txBody>
          <a:bodyPr/>
          <a:lstStyle>
            <a:lvl1pPr>
              <a:spcBef>
                <a:spcPct val="0"/>
              </a:spcBef>
              <a:defRPr i="1"/>
            </a:lvl1pPr>
          </a:lstStyle>
          <a:p>
            <a:r>
              <a:rPr lang="nl-NL"/>
              <a:t>Klik om de titelstijl van het model te bewerken</a:t>
            </a:r>
          </a:p>
        </p:txBody>
      </p:sp>
      <p:sp>
        <p:nvSpPr>
          <p:cNvPr id="4" name="Tijdelijke aanduiding voor datum 3"/>
          <p:cNvSpPr>
            <a:spLocks noGrp="1"/>
          </p:cNvSpPr>
          <p:nvPr>
            <p:ph type="dt" sz="half" idx="10"/>
          </p:nvPr>
        </p:nvSpPr>
        <p:spPr>
          <a:xfrm>
            <a:off x="790575" y="6400800"/>
            <a:ext cx="1676400" cy="230188"/>
          </a:xfrm>
        </p:spPr>
        <p:txBody>
          <a:bodyPr/>
          <a:lstStyle>
            <a:lvl1pPr>
              <a:defRPr sz="1000"/>
            </a:lvl1pPr>
          </a:lstStyle>
          <a:p>
            <a:pPr>
              <a:defRPr/>
            </a:pPr>
            <a:fld id="{CDAC21AF-F4FE-2242-9F42-677352FC4840}" type="datetime5">
              <a:rPr lang="nl-NL"/>
              <a:pPr>
                <a:defRPr/>
              </a:pPr>
              <a:t>13-dec-14</a:t>
            </a:fld>
            <a:endParaRPr lang="nl-NL"/>
          </a:p>
        </p:txBody>
      </p:sp>
      <p:sp>
        <p:nvSpPr>
          <p:cNvPr id="5" name="Tijdelijke aanduiding voor voettekst 4"/>
          <p:cNvSpPr>
            <a:spLocks noGrp="1"/>
          </p:cNvSpPr>
          <p:nvPr>
            <p:ph type="ftr" sz="quarter" idx="11"/>
          </p:nvPr>
        </p:nvSpPr>
        <p:spPr bwMode="black">
          <a:xfrm>
            <a:off x="608013" y="6096000"/>
            <a:ext cx="1903412" cy="3063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buClr>
                <a:schemeClr val="tx1"/>
              </a:buClr>
              <a:buFont typeface="Wingdings" pitchFamily="-1" charset="2"/>
              <a:buChar char="§"/>
              <a:defRPr sz="1000">
                <a:latin typeface="Verdana" pitchFamily="-1" charset="0"/>
                <a:ea typeface="+mn-ea"/>
                <a:cs typeface="+mn-cs"/>
              </a:defRPr>
            </a:lvl1pPr>
          </a:lstStyle>
          <a:p>
            <a:pPr>
              <a:defRPr/>
            </a:pPr>
            <a:endParaRPr lang="nl-NL"/>
          </a:p>
        </p:txBody>
      </p:sp>
      <p:sp>
        <p:nvSpPr>
          <p:cNvPr id="6" name="Tijdelijke aanduiding voor dianummer 5"/>
          <p:cNvSpPr>
            <a:spLocks noGrp="1"/>
          </p:cNvSpPr>
          <p:nvPr>
            <p:ph type="sldNum" sz="quarter" idx="12"/>
          </p:nvPr>
        </p:nvSpPr>
        <p:spPr>
          <a:xfrm>
            <a:off x="8075613" y="6246813"/>
            <a:ext cx="381000" cy="230187"/>
          </a:xfrm>
        </p:spPr>
        <p:txBody>
          <a:bodyPr/>
          <a:lstStyle>
            <a:lvl1pPr>
              <a:defRPr/>
            </a:lvl1pPr>
          </a:lstStyle>
          <a:p>
            <a:pPr>
              <a:defRPr/>
            </a:pPr>
            <a:fld id="{0963023E-6B9F-9B49-8901-D45A59D0763F}" type="slidenum">
              <a:rPr lang="nl-NL"/>
              <a:pPr>
                <a:defRPr/>
              </a:pPr>
              <a:t>‹nr.›</a:t>
            </a:fld>
            <a:endParaRPr lang="nl-NL"/>
          </a:p>
        </p:txBody>
      </p:sp>
    </p:spTree>
    <p:extLst>
      <p:ext uri="{BB962C8B-B14F-4D97-AF65-F5344CB8AC3E}">
        <p14:creationId xmlns:p14="http://schemas.microsoft.com/office/powerpoint/2010/main" val="1595913046"/>
      </p:ext>
    </p:extLst>
  </p:cSld>
  <p:clrMapOvr>
    <a:masterClrMapping/>
  </p:clrMapOvr>
  <p:transition xmlns:p14="http://schemas.microsoft.com/office/powerpoint/2010/main" spd="slow">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ln/>
        </p:spPr>
        <p:txBody>
          <a:bodyPr/>
          <a:lstStyle>
            <a:lvl1pPr>
              <a:defRPr/>
            </a:lvl1pPr>
          </a:lstStyle>
          <a:p>
            <a:pPr>
              <a:defRPr/>
            </a:pPr>
            <a:fld id="{51AE74AA-8973-9E4D-8AE0-427568599A8D}" type="datetime5">
              <a:rPr lang="nl-NL"/>
              <a:pPr>
                <a:defRPr/>
              </a:pPr>
              <a:t>13-dec-14</a:t>
            </a:fld>
            <a:endParaRPr lang="nl-NL"/>
          </a:p>
        </p:txBody>
      </p:sp>
      <p:sp>
        <p:nvSpPr>
          <p:cNvPr id="5" name="Tijdelijke aanduiding voor dianummer 5"/>
          <p:cNvSpPr>
            <a:spLocks noGrp="1"/>
          </p:cNvSpPr>
          <p:nvPr>
            <p:ph type="sldNum" sz="quarter" idx="11"/>
          </p:nvPr>
        </p:nvSpPr>
        <p:spPr>
          <a:ln/>
        </p:spPr>
        <p:txBody>
          <a:bodyPr/>
          <a:lstStyle>
            <a:lvl1pPr>
              <a:defRPr/>
            </a:lvl1pPr>
          </a:lstStyle>
          <a:p>
            <a:pPr>
              <a:defRPr/>
            </a:pPr>
            <a:fld id="{7A736122-B2BE-DB42-AF20-7AB0296912F9}" type="slidenum">
              <a:rPr lang="nl-NL"/>
              <a:pPr>
                <a:defRPr/>
              </a:pPr>
              <a:t>‹nr.›</a:t>
            </a:fld>
            <a:endParaRPr lang="nl-NL" sz="1400"/>
          </a:p>
        </p:txBody>
      </p:sp>
    </p:spTree>
    <p:extLst>
      <p:ext uri="{BB962C8B-B14F-4D97-AF65-F5344CB8AC3E}">
        <p14:creationId xmlns:p14="http://schemas.microsoft.com/office/powerpoint/2010/main" val="125637756"/>
      </p:ext>
    </p:extLst>
  </p:cSld>
  <p:clrMapOvr>
    <a:masterClrMapping/>
  </p:clrMapOvr>
  <p:transition xmlns:p14="http://schemas.microsoft.com/office/powerpoint/2010/main" spd="slow">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tekststijl van het model te bewerken</a:t>
            </a:r>
          </a:p>
        </p:txBody>
      </p:sp>
      <p:sp>
        <p:nvSpPr>
          <p:cNvPr id="4" name="Tijdelijke aanduiding voor datum 3"/>
          <p:cNvSpPr>
            <a:spLocks noGrp="1"/>
          </p:cNvSpPr>
          <p:nvPr>
            <p:ph type="dt" sz="half" idx="10"/>
          </p:nvPr>
        </p:nvSpPr>
        <p:spPr>
          <a:ln/>
        </p:spPr>
        <p:txBody>
          <a:bodyPr/>
          <a:lstStyle>
            <a:lvl1pPr>
              <a:defRPr/>
            </a:lvl1pPr>
          </a:lstStyle>
          <a:p>
            <a:pPr>
              <a:defRPr/>
            </a:pPr>
            <a:fld id="{CBDCAAF3-AD7D-694E-B80C-E95E65AD1556}" type="datetime5">
              <a:rPr lang="nl-NL"/>
              <a:pPr>
                <a:defRPr/>
              </a:pPr>
              <a:t>13-dec-14</a:t>
            </a:fld>
            <a:endParaRPr lang="nl-NL"/>
          </a:p>
        </p:txBody>
      </p:sp>
      <p:sp>
        <p:nvSpPr>
          <p:cNvPr id="5" name="Tijdelijke aanduiding voor dianummer 5"/>
          <p:cNvSpPr>
            <a:spLocks noGrp="1"/>
          </p:cNvSpPr>
          <p:nvPr>
            <p:ph type="sldNum" sz="quarter" idx="11"/>
          </p:nvPr>
        </p:nvSpPr>
        <p:spPr>
          <a:ln/>
        </p:spPr>
        <p:txBody>
          <a:bodyPr/>
          <a:lstStyle>
            <a:lvl1pPr>
              <a:defRPr/>
            </a:lvl1pPr>
          </a:lstStyle>
          <a:p>
            <a:pPr>
              <a:defRPr/>
            </a:pPr>
            <a:fld id="{E5EFB88D-F335-C54F-A598-A874FC8A4841}" type="slidenum">
              <a:rPr lang="nl-NL"/>
              <a:pPr>
                <a:defRPr/>
              </a:pPr>
              <a:t>‹nr.›</a:t>
            </a:fld>
            <a:endParaRPr lang="nl-NL" sz="1400"/>
          </a:p>
        </p:txBody>
      </p:sp>
    </p:spTree>
    <p:extLst>
      <p:ext uri="{BB962C8B-B14F-4D97-AF65-F5344CB8AC3E}">
        <p14:creationId xmlns:p14="http://schemas.microsoft.com/office/powerpoint/2010/main" val="487444057"/>
      </p:ext>
    </p:extLst>
  </p:cSld>
  <p:clrMapOvr>
    <a:masterClrMapping/>
  </p:clrMapOvr>
  <p:transition xmlns:p14="http://schemas.microsoft.com/office/powerpoint/2010/main" spd="slow">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1366838" y="1844675"/>
            <a:ext cx="3570287" cy="4175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9525" y="1844675"/>
            <a:ext cx="3571875" cy="4175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a:ln/>
        </p:spPr>
        <p:txBody>
          <a:bodyPr/>
          <a:lstStyle>
            <a:lvl1pPr>
              <a:defRPr/>
            </a:lvl1pPr>
          </a:lstStyle>
          <a:p>
            <a:pPr>
              <a:defRPr/>
            </a:pPr>
            <a:fld id="{B56F257B-681A-6E42-A804-D6DB72621E04}" type="datetime5">
              <a:rPr lang="nl-NL"/>
              <a:pPr>
                <a:defRPr/>
              </a:pPr>
              <a:t>13-dec-14</a:t>
            </a:fld>
            <a:endParaRPr lang="nl-NL"/>
          </a:p>
        </p:txBody>
      </p:sp>
      <p:sp>
        <p:nvSpPr>
          <p:cNvPr id="6" name="Tijdelijke aanduiding voor dianummer 5"/>
          <p:cNvSpPr>
            <a:spLocks noGrp="1"/>
          </p:cNvSpPr>
          <p:nvPr>
            <p:ph type="sldNum" sz="quarter" idx="11"/>
          </p:nvPr>
        </p:nvSpPr>
        <p:spPr>
          <a:ln/>
        </p:spPr>
        <p:txBody>
          <a:bodyPr/>
          <a:lstStyle>
            <a:lvl1pPr>
              <a:defRPr/>
            </a:lvl1pPr>
          </a:lstStyle>
          <a:p>
            <a:pPr>
              <a:defRPr/>
            </a:pPr>
            <a:fld id="{00B9A6BE-9E27-B34C-B1B3-DBCECA83DC67}" type="slidenum">
              <a:rPr lang="nl-NL"/>
              <a:pPr>
                <a:defRPr/>
              </a:pPr>
              <a:t>‹nr.›</a:t>
            </a:fld>
            <a:endParaRPr lang="nl-NL" sz="1400"/>
          </a:p>
        </p:txBody>
      </p:sp>
    </p:spTree>
    <p:extLst>
      <p:ext uri="{BB962C8B-B14F-4D97-AF65-F5344CB8AC3E}">
        <p14:creationId xmlns:p14="http://schemas.microsoft.com/office/powerpoint/2010/main" val="1536083410"/>
      </p:ext>
    </p:extLst>
  </p:cSld>
  <p:clrMapOvr>
    <a:masterClrMapping/>
  </p:clrMapOvr>
  <p:transition xmlns:p14="http://schemas.microsoft.com/office/powerpoint/2010/main" spd="slow">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a:ln/>
        </p:spPr>
        <p:txBody>
          <a:bodyPr/>
          <a:lstStyle>
            <a:lvl1pPr>
              <a:defRPr/>
            </a:lvl1pPr>
          </a:lstStyle>
          <a:p>
            <a:pPr>
              <a:defRPr/>
            </a:pPr>
            <a:fld id="{EDC78B2F-A374-454F-86EC-DEF9D5370CA8}" type="datetime5">
              <a:rPr lang="nl-NL"/>
              <a:pPr>
                <a:defRPr/>
              </a:pPr>
              <a:t>13-dec-14</a:t>
            </a:fld>
            <a:endParaRPr lang="nl-NL"/>
          </a:p>
        </p:txBody>
      </p:sp>
      <p:sp>
        <p:nvSpPr>
          <p:cNvPr id="8" name="Tijdelijke aanduiding voor dianummer 5"/>
          <p:cNvSpPr>
            <a:spLocks noGrp="1"/>
          </p:cNvSpPr>
          <p:nvPr>
            <p:ph type="sldNum" sz="quarter" idx="11"/>
          </p:nvPr>
        </p:nvSpPr>
        <p:spPr>
          <a:ln/>
        </p:spPr>
        <p:txBody>
          <a:bodyPr/>
          <a:lstStyle>
            <a:lvl1pPr>
              <a:defRPr/>
            </a:lvl1pPr>
          </a:lstStyle>
          <a:p>
            <a:pPr>
              <a:defRPr/>
            </a:pPr>
            <a:fld id="{9C5FDCF6-1D59-054F-A28D-93AE54A983DF}" type="slidenum">
              <a:rPr lang="nl-NL"/>
              <a:pPr>
                <a:defRPr/>
              </a:pPr>
              <a:t>‹nr.›</a:t>
            </a:fld>
            <a:endParaRPr lang="nl-NL" sz="1400"/>
          </a:p>
        </p:txBody>
      </p:sp>
    </p:spTree>
    <p:extLst>
      <p:ext uri="{BB962C8B-B14F-4D97-AF65-F5344CB8AC3E}">
        <p14:creationId xmlns:p14="http://schemas.microsoft.com/office/powerpoint/2010/main" val="3089758736"/>
      </p:ext>
    </p:extLst>
  </p:cSld>
  <p:clrMapOvr>
    <a:masterClrMapping/>
  </p:clrMapOvr>
  <p:transition xmlns:p14="http://schemas.microsoft.com/office/powerpoint/2010/main" spd="slow">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3"/>
          <p:cNvSpPr>
            <a:spLocks noGrp="1"/>
          </p:cNvSpPr>
          <p:nvPr>
            <p:ph type="dt" sz="half" idx="10"/>
          </p:nvPr>
        </p:nvSpPr>
        <p:spPr>
          <a:ln/>
        </p:spPr>
        <p:txBody>
          <a:bodyPr/>
          <a:lstStyle>
            <a:lvl1pPr>
              <a:defRPr/>
            </a:lvl1pPr>
          </a:lstStyle>
          <a:p>
            <a:pPr>
              <a:defRPr/>
            </a:pPr>
            <a:fld id="{BB1D4509-D7C5-1040-82C1-740715B69A26}" type="datetime5">
              <a:rPr lang="nl-NL"/>
              <a:pPr>
                <a:defRPr/>
              </a:pPr>
              <a:t>13-dec-14</a:t>
            </a:fld>
            <a:endParaRPr lang="nl-NL"/>
          </a:p>
        </p:txBody>
      </p:sp>
      <p:sp>
        <p:nvSpPr>
          <p:cNvPr id="4" name="Tijdelijke aanduiding voor dianummer 5"/>
          <p:cNvSpPr>
            <a:spLocks noGrp="1"/>
          </p:cNvSpPr>
          <p:nvPr>
            <p:ph type="sldNum" sz="quarter" idx="11"/>
          </p:nvPr>
        </p:nvSpPr>
        <p:spPr>
          <a:ln/>
        </p:spPr>
        <p:txBody>
          <a:bodyPr/>
          <a:lstStyle>
            <a:lvl1pPr>
              <a:defRPr/>
            </a:lvl1pPr>
          </a:lstStyle>
          <a:p>
            <a:pPr>
              <a:defRPr/>
            </a:pPr>
            <a:fld id="{35C16D5D-0379-8A4B-AFA3-4437AACEED24}" type="slidenum">
              <a:rPr lang="nl-NL"/>
              <a:pPr>
                <a:defRPr/>
              </a:pPr>
              <a:t>‹nr.›</a:t>
            </a:fld>
            <a:endParaRPr lang="nl-NL" sz="1400"/>
          </a:p>
        </p:txBody>
      </p:sp>
    </p:spTree>
    <p:extLst>
      <p:ext uri="{BB962C8B-B14F-4D97-AF65-F5344CB8AC3E}">
        <p14:creationId xmlns:p14="http://schemas.microsoft.com/office/powerpoint/2010/main" val="3762085933"/>
      </p:ext>
    </p:extLst>
  </p:cSld>
  <p:clrMapOvr>
    <a:masterClrMapping/>
  </p:clrMapOvr>
  <p:transition xmlns:p14="http://schemas.microsoft.com/office/powerpoint/2010/main" spd="slow">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a:ln/>
        </p:spPr>
        <p:txBody>
          <a:bodyPr/>
          <a:lstStyle>
            <a:lvl1pPr>
              <a:defRPr/>
            </a:lvl1pPr>
          </a:lstStyle>
          <a:p>
            <a:pPr>
              <a:defRPr/>
            </a:pPr>
            <a:fld id="{9F2462B6-37C1-9A44-876A-801258585B21}" type="datetime5">
              <a:rPr lang="nl-NL"/>
              <a:pPr>
                <a:defRPr/>
              </a:pPr>
              <a:t>13-dec-14</a:t>
            </a:fld>
            <a:endParaRPr lang="nl-NL"/>
          </a:p>
        </p:txBody>
      </p:sp>
      <p:sp>
        <p:nvSpPr>
          <p:cNvPr id="3" name="Tijdelijke aanduiding voor dianummer 5"/>
          <p:cNvSpPr>
            <a:spLocks noGrp="1"/>
          </p:cNvSpPr>
          <p:nvPr>
            <p:ph type="sldNum" sz="quarter" idx="11"/>
          </p:nvPr>
        </p:nvSpPr>
        <p:spPr>
          <a:ln/>
        </p:spPr>
        <p:txBody>
          <a:bodyPr/>
          <a:lstStyle>
            <a:lvl1pPr>
              <a:defRPr/>
            </a:lvl1pPr>
          </a:lstStyle>
          <a:p>
            <a:pPr>
              <a:defRPr/>
            </a:pPr>
            <a:fld id="{0B718F42-6DA1-1440-BE79-12F1825BBCE7}" type="slidenum">
              <a:rPr lang="nl-NL"/>
              <a:pPr>
                <a:defRPr/>
              </a:pPr>
              <a:t>‹nr.›</a:t>
            </a:fld>
            <a:endParaRPr lang="nl-NL" sz="1400"/>
          </a:p>
        </p:txBody>
      </p:sp>
    </p:spTree>
    <p:extLst>
      <p:ext uri="{BB962C8B-B14F-4D97-AF65-F5344CB8AC3E}">
        <p14:creationId xmlns:p14="http://schemas.microsoft.com/office/powerpoint/2010/main" val="2616903855"/>
      </p:ext>
    </p:extLst>
  </p:cSld>
  <p:clrMapOvr>
    <a:masterClrMapping/>
  </p:clrMapOvr>
  <p:transition xmlns:p14="http://schemas.microsoft.com/office/powerpoint/2010/main" spd="slow">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3"/>
          <p:cNvSpPr>
            <a:spLocks noGrp="1"/>
          </p:cNvSpPr>
          <p:nvPr>
            <p:ph type="dt" sz="half" idx="10"/>
          </p:nvPr>
        </p:nvSpPr>
        <p:spPr>
          <a:ln/>
        </p:spPr>
        <p:txBody>
          <a:bodyPr/>
          <a:lstStyle>
            <a:lvl1pPr>
              <a:defRPr/>
            </a:lvl1pPr>
          </a:lstStyle>
          <a:p>
            <a:pPr>
              <a:defRPr/>
            </a:pPr>
            <a:fld id="{37465657-F72C-E04F-B48A-DA0DA8CE123E}" type="datetime5">
              <a:rPr lang="nl-NL"/>
              <a:pPr>
                <a:defRPr/>
              </a:pPr>
              <a:t>13-dec-14</a:t>
            </a:fld>
            <a:endParaRPr lang="nl-NL"/>
          </a:p>
        </p:txBody>
      </p:sp>
      <p:sp>
        <p:nvSpPr>
          <p:cNvPr id="6" name="Tijdelijke aanduiding voor dianummer 5"/>
          <p:cNvSpPr>
            <a:spLocks noGrp="1"/>
          </p:cNvSpPr>
          <p:nvPr>
            <p:ph type="sldNum" sz="quarter" idx="11"/>
          </p:nvPr>
        </p:nvSpPr>
        <p:spPr>
          <a:ln/>
        </p:spPr>
        <p:txBody>
          <a:bodyPr/>
          <a:lstStyle>
            <a:lvl1pPr>
              <a:defRPr/>
            </a:lvl1pPr>
          </a:lstStyle>
          <a:p>
            <a:pPr>
              <a:defRPr/>
            </a:pPr>
            <a:fld id="{26959695-11D2-2A4D-983B-EA258A255463}" type="slidenum">
              <a:rPr lang="nl-NL"/>
              <a:pPr>
                <a:defRPr/>
              </a:pPr>
              <a:t>‹nr.›</a:t>
            </a:fld>
            <a:endParaRPr lang="nl-NL" sz="1400"/>
          </a:p>
        </p:txBody>
      </p:sp>
    </p:spTree>
    <p:extLst>
      <p:ext uri="{BB962C8B-B14F-4D97-AF65-F5344CB8AC3E}">
        <p14:creationId xmlns:p14="http://schemas.microsoft.com/office/powerpoint/2010/main" val="1492215476"/>
      </p:ext>
    </p:extLst>
  </p:cSld>
  <p:clrMapOvr>
    <a:masterClrMapping/>
  </p:clrMapOvr>
  <p:transition xmlns:p14="http://schemas.microsoft.com/office/powerpoint/2010/main" spd="slow">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ln/>
        </p:spPr>
        <p:txBody>
          <a:bodyPr/>
          <a:lstStyle>
            <a:lvl1pPr>
              <a:defRPr/>
            </a:lvl1pPr>
          </a:lstStyle>
          <a:p>
            <a:pPr>
              <a:defRPr/>
            </a:pPr>
            <a:fld id="{2AF7932D-0CC0-6C44-81CD-00F1C2D93587}" type="datetime5">
              <a:rPr lang="nl-NL"/>
              <a:pPr>
                <a:defRPr/>
              </a:pPr>
              <a:t>13-dec-14</a:t>
            </a:fld>
            <a:endParaRPr lang="nl-NL"/>
          </a:p>
        </p:txBody>
      </p:sp>
      <p:sp>
        <p:nvSpPr>
          <p:cNvPr id="5"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a:ln/>
        </p:spPr>
        <p:txBody>
          <a:bodyPr/>
          <a:lstStyle>
            <a:lvl1pPr>
              <a:defRPr/>
            </a:lvl1pPr>
          </a:lstStyle>
          <a:p>
            <a:pPr>
              <a:defRPr/>
            </a:pPr>
            <a:fld id="{AF822D01-F160-DB49-B745-D9066B98ED0C}" type="slidenum">
              <a:rPr lang="nl-NL"/>
              <a:pPr>
                <a:defRPr/>
              </a:pPr>
              <a:t>‹nr.›</a:t>
            </a:fld>
            <a:endParaRPr lang="nl-NL" sz="1400"/>
          </a:p>
        </p:txBody>
      </p:sp>
    </p:spTree>
    <p:extLst>
      <p:ext uri="{BB962C8B-B14F-4D97-AF65-F5344CB8AC3E}">
        <p14:creationId xmlns:p14="http://schemas.microsoft.com/office/powerpoint/2010/main" val="1620635473"/>
      </p:ext>
    </p:extLst>
  </p:cSld>
  <p:clrMapOvr>
    <a:masterClrMapping/>
  </p:clrMapOvr>
  <p:transition xmlns:p14="http://schemas.microsoft.com/office/powerpoint/2010/main" spd="slow">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3"/>
          <p:cNvSpPr>
            <a:spLocks noGrp="1"/>
          </p:cNvSpPr>
          <p:nvPr>
            <p:ph type="dt" sz="half" idx="10"/>
          </p:nvPr>
        </p:nvSpPr>
        <p:spPr>
          <a:ln/>
        </p:spPr>
        <p:txBody>
          <a:bodyPr/>
          <a:lstStyle>
            <a:lvl1pPr>
              <a:defRPr/>
            </a:lvl1pPr>
          </a:lstStyle>
          <a:p>
            <a:pPr>
              <a:defRPr/>
            </a:pPr>
            <a:fld id="{45799883-A994-174E-96F5-EDF397C9AC14}" type="datetime5">
              <a:rPr lang="nl-NL"/>
              <a:pPr>
                <a:defRPr/>
              </a:pPr>
              <a:t>13-dec-14</a:t>
            </a:fld>
            <a:endParaRPr lang="nl-NL"/>
          </a:p>
        </p:txBody>
      </p:sp>
      <p:sp>
        <p:nvSpPr>
          <p:cNvPr id="6" name="Tijdelijke aanduiding voor dianummer 5"/>
          <p:cNvSpPr>
            <a:spLocks noGrp="1"/>
          </p:cNvSpPr>
          <p:nvPr>
            <p:ph type="sldNum" sz="quarter" idx="11"/>
          </p:nvPr>
        </p:nvSpPr>
        <p:spPr>
          <a:ln/>
        </p:spPr>
        <p:txBody>
          <a:bodyPr/>
          <a:lstStyle>
            <a:lvl1pPr>
              <a:defRPr/>
            </a:lvl1pPr>
          </a:lstStyle>
          <a:p>
            <a:pPr>
              <a:defRPr/>
            </a:pPr>
            <a:fld id="{8F15803B-C14F-D04F-849C-90B7BCFE7151}" type="slidenum">
              <a:rPr lang="nl-NL"/>
              <a:pPr>
                <a:defRPr/>
              </a:pPr>
              <a:t>‹nr.›</a:t>
            </a:fld>
            <a:endParaRPr lang="nl-NL" sz="1400"/>
          </a:p>
        </p:txBody>
      </p:sp>
    </p:spTree>
    <p:extLst>
      <p:ext uri="{BB962C8B-B14F-4D97-AF65-F5344CB8AC3E}">
        <p14:creationId xmlns:p14="http://schemas.microsoft.com/office/powerpoint/2010/main" val="862310279"/>
      </p:ext>
    </p:extLst>
  </p:cSld>
  <p:clrMapOvr>
    <a:masterClrMapping/>
  </p:clrMapOvr>
  <p:transition xmlns:p14="http://schemas.microsoft.com/office/powerpoint/2010/main" spd="slow">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ln/>
        </p:spPr>
        <p:txBody>
          <a:bodyPr/>
          <a:lstStyle>
            <a:lvl1pPr>
              <a:defRPr/>
            </a:lvl1pPr>
          </a:lstStyle>
          <a:p>
            <a:pPr>
              <a:defRPr/>
            </a:pPr>
            <a:fld id="{5F1A18E2-7617-5D4D-BB57-1AB3DDFB3D1A}" type="datetime5">
              <a:rPr lang="nl-NL"/>
              <a:pPr>
                <a:defRPr/>
              </a:pPr>
              <a:t>13-dec-14</a:t>
            </a:fld>
            <a:endParaRPr lang="nl-NL"/>
          </a:p>
        </p:txBody>
      </p:sp>
      <p:sp>
        <p:nvSpPr>
          <p:cNvPr id="5" name="Tijdelijke aanduiding voor dianummer 5"/>
          <p:cNvSpPr>
            <a:spLocks noGrp="1"/>
          </p:cNvSpPr>
          <p:nvPr>
            <p:ph type="sldNum" sz="quarter" idx="11"/>
          </p:nvPr>
        </p:nvSpPr>
        <p:spPr>
          <a:ln/>
        </p:spPr>
        <p:txBody>
          <a:bodyPr/>
          <a:lstStyle>
            <a:lvl1pPr>
              <a:defRPr/>
            </a:lvl1pPr>
          </a:lstStyle>
          <a:p>
            <a:pPr>
              <a:defRPr/>
            </a:pPr>
            <a:fld id="{DA2EE97B-28DC-D24D-B60F-9711F56F6A48}" type="slidenum">
              <a:rPr lang="nl-NL"/>
              <a:pPr>
                <a:defRPr/>
              </a:pPr>
              <a:t>‹nr.›</a:t>
            </a:fld>
            <a:endParaRPr lang="nl-NL" sz="1400"/>
          </a:p>
        </p:txBody>
      </p:sp>
    </p:spTree>
    <p:extLst>
      <p:ext uri="{BB962C8B-B14F-4D97-AF65-F5344CB8AC3E}">
        <p14:creationId xmlns:p14="http://schemas.microsoft.com/office/powerpoint/2010/main" val="1744853030"/>
      </p:ext>
    </p:extLst>
  </p:cSld>
  <p:clrMapOvr>
    <a:masterClrMapping/>
  </p:clrMapOvr>
  <p:transition xmlns:p14="http://schemas.microsoft.com/office/powerpoint/2010/main" spd="slow">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838950" y="887413"/>
            <a:ext cx="1822450" cy="5132387"/>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1366838" y="887413"/>
            <a:ext cx="5319712" cy="5132387"/>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ln/>
        </p:spPr>
        <p:txBody>
          <a:bodyPr/>
          <a:lstStyle>
            <a:lvl1pPr>
              <a:defRPr/>
            </a:lvl1pPr>
          </a:lstStyle>
          <a:p>
            <a:pPr>
              <a:defRPr/>
            </a:pPr>
            <a:fld id="{70662BBD-336A-A04B-A88E-B5F5ECDF3FE0}" type="datetime5">
              <a:rPr lang="nl-NL"/>
              <a:pPr>
                <a:defRPr/>
              </a:pPr>
              <a:t>13-dec-14</a:t>
            </a:fld>
            <a:endParaRPr lang="nl-NL"/>
          </a:p>
        </p:txBody>
      </p:sp>
      <p:sp>
        <p:nvSpPr>
          <p:cNvPr id="5" name="Tijdelijke aanduiding voor dianummer 5"/>
          <p:cNvSpPr>
            <a:spLocks noGrp="1"/>
          </p:cNvSpPr>
          <p:nvPr>
            <p:ph type="sldNum" sz="quarter" idx="11"/>
          </p:nvPr>
        </p:nvSpPr>
        <p:spPr>
          <a:ln/>
        </p:spPr>
        <p:txBody>
          <a:bodyPr/>
          <a:lstStyle>
            <a:lvl1pPr>
              <a:defRPr/>
            </a:lvl1pPr>
          </a:lstStyle>
          <a:p>
            <a:pPr>
              <a:defRPr/>
            </a:pPr>
            <a:fld id="{17F9D8BC-CBC2-5B44-92A7-145B9D43BE9C}" type="slidenum">
              <a:rPr lang="nl-NL"/>
              <a:pPr>
                <a:defRPr/>
              </a:pPr>
              <a:t>‹nr.›</a:t>
            </a:fld>
            <a:endParaRPr lang="nl-NL" sz="1400"/>
          </a:p>
        </p:txBody>
      </p:sp>
    </p:spTree>
    <p:extLst>
      <p:ext uri="{BB962C8B-B14F-4D97-AF65-F5344CB8AC3E}">
        <p14:creationId xmlns:p14="http://schemas.microsoft.com/office/powerpoint/2010/main" val="3127731205"/>
      </p:ext>
    </p:extLst>
  </p:cSld>
  <p:clrMapOvr>
    <a:masterClrMapping/>
  </p:clrMapOvr>
  <p:transition xmlns:p14="http://schemas.microsoft.com/office/powerpoint/2010/main" spd="slow">
    <p:circl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35522" name="Rectangle 8"/>
          <p:cNvSpPr>
            <a:spLocks noGrp="1" noChangeArrowheads="1"/>
          </p:cNvSpPr>
          <p:nvPr>
            <p:ph type="ctrTitle"/>
          </p:nvPr>
        </p:nvSpPr>
        <p:spPr>
          <a:xfrm>
            <a:off x="2301875" y="3644900"/>
            <a:ext cx="6021388" cy="1295400"/>
          </a:xfrm>
        </p:spPr>
        <p:txBody>
          <a:bodyPr/>
          <a:lstStyle>
            <a:lvl1pPr>
              <a:defRPr sz="2800">
                <a:solidFill>
                  <a:schemeClr val="tx2"/>
                </a:solidFill>
              </a:defRPr>
            </a:lvl1pPr>
          </a:lstStyle>
          <a:p>
            <a:r>
              <a:rPr lang="nl-NL"/>
              <a:t>Titelstijl van model bewerken</a:t>
            </a:r>
          </a:p>
        </p:txBody>
      </p:sp>
      <p:sp>
        <p:nvSpPr>
          <p:cNvPr id="235523" name="Rectangle 9"/>
          <p:cNvSpPr>
            <a:spLocks noGrp="1" noChangeArrowheads="1"/>
          </p:cNvSpPr>
          <p:nvPr>
            <p:ph type="subTitle" idx="1"/>
          </p:nvPr>
        </p:nvSpPr>
        <p:spPr>
          <a:xfrm>
            <a:off x="2301875" y="5127625"/>
            <a:ext cx="6021388" cy="935038"/>
          </a:xfrm>
        </p:spPr>
        <p:txBody>
          <a:bodyPr/>
          <a:lstStyle>
            <a:lvl1pPr>
              <a:spcBef>
                <a:spcPct val="0"/>
              </a:spcBef>
              <a:defRPr i="1"/>
            </a:lvl1pPr>
          </a:lstStyle>
          <a:p>
            <a:r>
              <a:rPr lang="nl-NL"/>
              <a:t>Klik om de titelstijl van het model te bewerken</a:t>
            </a:r>
          </a:p>
        </p:txBody>
      </p:sp>
      <p:sp>
        <p:nvSpPr>
          <p:cNvPr id="4" name="Tijdelijke aanduiding voor datum 3"/>
          <p:cNvSpPr>
            <a:spLocks noGrp="1"/>
          </p:cNvSpPr>
          <p:nvPr>
            <p:ph type="dt" sz="half" idx="10"/>
          </p:nvPr>
        </p:nvSpPr>
        <p:spPr>
          <a:xfrm>
            <a:off x="790575" y="6400800"/>
            <a:ext cx="1676400" cy="230188"/>
          </a:xfrm>
        </p:spPr>
        <p:txBody>
          <a:bodyPr/>
          <a:lstStyle>
            <a:lvl1pPr>
              <a:defRPr sz="1000"/>
            </a:lvl1pPr>
          </a:lstStyle>
          <a:p>
            <a:pPr>
              <a:defRPr/>
            </a:pPr>
            <a:fld id="{8312BE3B-4516-1248-A1B7-218BE36DE373}" type="datetime5">
              <a:rPr lang="nl-NL"/>
              <a:pPr>
                <a:defRPr/>
              </a:pPr>
              <a:t>13-dec-14</a:t>
            </a:fld>
            <a:endParaRPr lang="nl-NL"/>
          </a:p>
        </p:txBody>
      </p:sp>
      <p:sp>
        <p:nvSpPr>
          <p:cNvPr id="5" name="Tijdelijke aanduiding voor voettekst 4"/>
          <p:cNvSpPr>
            <a:spLocks noGrp="1"/>
          </p:cNvSpPr>
          <p:nvPr>
            <p:ph type="ftr" sz="quarter" idx="11"/>
          </p:nvPr>
        </p:nvSpPr>
        <p:spPr>
          <a:xfrm>
            <a:off x="608013" y="6096000"/>
            <a:ext cx="1903412" cy="306388"/>
          </a:xfrm>
        </p:spPr>
        <p:txBody>
          <a:bodyPr/>
          <a:lstStyle>
            <a:lvl1pPr>
              <a:buClr>
                <a:schemeClr val="tx1"/>
              </a:buClr>
              <a:buFont typeface="Wingdings" pitchFamily="-1" charset="2"/>
              <a:buChar char="§"/>
              <a:defRPr sz="1000"/>
            </a:lvl1pPr>
          </a:lstStyle>
          <a:p>
            <a:pPr>
              <a:defRPr/>
            </a:pPr>
            <a:endParaRPr lang="nl-NL"/>
          </a:p>
        </p:txBody>
      </p:sp>
      <p:sp>
        <p:nvSpPr>
          <p:cNvPr id="6" name="Tijdelijke aanduiding voor dianummer 5"/>
          <p:cNvSpPr>
            <a:spLocks noGrp="1"/>
          </p:cNvSpPr>
          <p:nvPr>
            <p:ph type="sldNum" sz="quarter" idx="12"/>
          </p:nvPr>
        </p:nvSpPr>
        <p:spPr>
          <a:xfrm>
            <a:off x="8075613" y="6246813"/>
            <a:ext cx="381000" cy="230187"/>
          </a:xfrm>
        </p:spPr>
        <p:txBody>
          <a:bodyPr/>
          <a:lstStyle>
            <a:lvl1pPr>
              <a:defRPr/>
            </a:lvl1pPr>
          </a:lstStyle>
          <a:p>
            <a:pPr>
              <a:defRPr/>
            </a:pPr>
            <a:fld id="{113D1233-2383-AF45-927E-7360141A5B0D}" type="slidenum">
              <a:rPr lang="nl-NL"/>
              <a:pPr>
                <a:defRPr/>
              </a:pPr>
              <a:t>‹nr.›</a:t>
            </a:fld>
            <a:endParaRPr lang="nl-NL"/>
          </a:p>
        </p:txBody>
      </p:sp>
    </p:spTree>
    <p:extLst>
      <p:ext uri="{BB962C8B-B14F-4D97-AF65-F5344CB8AC3E}">
        <p14:creationId xmlns:p14="http://schemas.microsoft.com/office/powerpoint/2010/main" val="3401860611"/>
      </p:ext>
    </p:extLst>
  </p:cSld>
  <p:clrMapOvr>
    <a:masterClrMapping/>
  </p:clrMapOvr>
  <p:transition xmlns:p14="http://schemas.microsoft.com/office/powerpoint/2010/main" spd="slow">
    <p:circl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ln/>
        </p:spPr>
        <p:txBody>
          <a:bodyPr/>
          <a:lstStyle>
            <a:lvl1pPr>
              <a:defRPr/>
            </a:lvl1pPr>
          </a:lstStyle>
          <a:p>
            <a:pPr>
              <a:defRPr/>
            </a:pPr>
            <a:fld id="{79612E07-488C-E045-8E4C-9A4A247E8848}" type="datetime5">
              <a:rPr lang="nl-NL"/>
              <a:pPr>
                <a:defRPr/>
              </a:pPr>
              <a:t>13-dec-14</a:t>
            </a:fld>
            <a:endParaRPr lang="nl-NL"/>
          </a:p>
        </p:txBody>
      </p:sp>
      <p:sp>
        <p:nvSpPr>
          <p:cNvPr id="5"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a:ln/>
        </p:spPr>
        <p:txBody>
          <a:bodyPr/>
          <a:lstStyle>
            <a:lvl1pPr>
              <a:defRPr/>
            </a:lvl1pPr>
          </a:lstStyle>
          <a:p>
            <a:pPr>
              <a:defRPr/>
            </a:pPr>
            <a:fld id="{AC60AFA6-78D7-6F48-BE42-6D7FA1F95FAC}" type="slidenum">
              <a:rPr lang="nl-NL"/>
              <a:pPr>
                <a:defRPr/>
              </a:pPr>
              <a:t>‹nr.›</a:t>
            </a:fld>
            <a:endParaRPr lang="nl-NL" sz="1400"/>
          </a:p>
        </p:txBody>
      </p:sp>
    </p:spTree>
    <p:extLst>
      <p:ext uri="{BB962C8B-B14F-4D97-AF65-F5344CB8AC3E}">
        <p14:creationId xmlns:p14="http://schemas.microsoft.com/office/powerpoint/2010/main" val="4210504578"/>
      </p:ext>
    </p:extLst>
  </p:cSld>
  <p:clrMapOvr>
    <a:masterClrMapping/>
  </p:clrMapOvr>
  <p:transition xmlns:p14="http://schemas.microsoft.com/office/powerpoint/2010/main" spd="slow">
    <p:circl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tekststijl van het model te bewerken</a:t>
            </a:r>
          </a:p>
        </p:txBody>
      </p:sp>
      <p:sp>
        <p:nvSpPr>
          <p:cNvPr id="4" name="Tijdelijke aanduiding voor datum 3"/>
          <p:cNvSpPr>
            <a:spLocks noGrp="1"/>
          </p:cNvSpPr>
          <p:nvPr>
            <p:ph type="dt" sz="half" idx="10"/>
          </p:nvPr>
        </p:nvSpPr>
        <p:spPr>
          <a:ln/>
        </p:spPr>
        <p:txBody>
          <a:bodyPr/>
          <a:lstStyle>
            <a:lvl1pPr>
              <a:defRPr/>
            </a:lvl1pPr>
          </a:lstStyle>
          <a:p>
            <a:pPr>
              <a:defRPr/>
            </a:pPr>
            <a:fld id="{8802239B-85A6-B242-ACE1-469BA7FA31D3}" type="datetime5">
              <a:rPr lang="nl-NL"/>
              <a:pPr>
                <a:defRPr/>
              </a:pPr>
              <a:t>13-dec-14</a:t>
            </a:fld>
            <a:endParaRPr lang="nl-NL"/>
          </a:p>
        </p:txBody>
      </p:sp>
      <p:sp>
        <p:nvSpPr>
          <p:cNvPr id="5"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a:ln/>
        </p:spPr>
        <p:txBody>
          <a:bodyPr/>
          <a:lstStyle>
            <a:lvl1pPr>
              <a:defRPr/>
            </a:lvl1pPr>
          </a:lstStyle>
          <a:p>
            <a:pPr>
              <a:defRPr/>
            </a:pPr>
            <a:fld id="{E10D3737-17C4-254C-AAE9-5327432CCA12}" type="slidenum">
              <a:rPr lang="nl-NL"/>
              <a:pPr>
                <a:defRPr/>
              </a:pPr>
              <a:t>‹nr.›</a:t>
            </a:fld>
            <a:endParaRPr lang="nl-NL" sz="1400"/>
          </a:p>
        </p:txBody>
      </p:sp>
    </p:spTree>
    <p:extLst>
      <p:ext uri="{BB962C8B-B14F-4D97-AF65-F5344CB8AC3E}">
        <p14:creationId xmlns:p14="http://schemas.microsoft.com/office/powerpoint/2010/main" val="2158473608"/>
      </p:ext>
    </p:extLst>
  </p:cSld>
  <p:clrMapOvr>
    <a:masterClrMapping/>
  </p:clrMapOvr>
  <p:transition xmlns:p14="http://schemas.microsoft.com/office/powerpoint/2010/main" spd="slow">
    <p:circl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1366838" y="1844675"/>
            <a:ext cx="3570287" cy="4175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9525" y="1844675"/>
            <a:ext cx="3571875" cy="4175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a:ln/>
        </p:spPr>
        <p:txBody>
          <a:bodyPr/>
          <a:lstStyle>
            <a:lvl1pPr>
              <a:defRPr/>
            </a:lvl1pPr>
          </a:lstStyle>
          <a:p>
            <a:pPr>
              <a:defRPr/>
            </a:pPr>
            <a:fld id="{68E7CAFA-99A3-4949-A5D7-27E581D1E452}" type="datetime5">
              <a:rPr lang="nl-NL"/>
              <a:pPr>
                <a:defRPr/>
              </a:pPr>
              <a:t>13-dec-14</a:t>
            </a:fld>
            <a:endParaRPr lang="nl-NL"/>
          </a:p>
        </p:txBody>
      </p:sp>
      <p:sp>
        <p:nvSpPr>
          <p:cNvPr id="6"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a:ln/>
        </p:spPr>
        <p:txBody>
          <a:bodyPr/>
          <a:lstStyle>
            <a:lvl1pPr>
              <a:defRPr/>
            </a:lvl1pPr>
          </a:lstStyle>
          <a:p>
            <a:pPr>
              <a:defRPr/>
            </a:pPr>
            <a:fld id="{698E997F-ECC9-FA43-B7B6-B5E4FCD036AA}" type="slidenum">
              <a:rPr lang="nl-NL"/>
              <a:pPr>
                <a:defRPr/>
              </a:pPr>
              <a:t>‹nr.›</a:t>
            </a:fld>
            <a:endParaRPr lang="nl-NL" sz="1400"/>
          </a:p>
        </p:txBody>
      </p:sp>
    </p:spTree>
    <p:extLst>
      <p:ext uri="{BB962C8B-B14F-4D97-AF65-F5344CB8AC3E}">
        <p14:creationId xmlns:p14="http://schemas.microsoft.com/office/powerpoint/2010/main" val="336601661"/>
      </p:ext>
    </p:extLst>
  </p:cSld>
  <p:clrMapOvr>
    <a:masterClrMapping/>
  </p:clrMapOvr>
  <p:transition xmlns:p14="http://schemas.microsoft.com/office/powerpoint/2010/main" spd="slow">
    <p:circl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a:ln/>
        </p:spPr>
        <p:txBody>
          <a:bodyPr/>
          <a:lstStyle>
            <a:lvl1pPr>
              <a:defRPr/>
            </a:lvl1pPr>
          </a:lstStyle>
          <a:p>
            <a:pPr>
              <a:defRPr/>
            </a:pPr>
            <a:fld id="{7978E220-39A3-B448-B1E8-83DEF71EB603}" type="datetime5">
              <a:rPr lang="nl-NL"/>
              <a:pPr>
                <a:defRPr/>
              </a:pPr>
              <a:t>13-dec-14</a:t>
            </a:fld>
            <a:endParaRPr lang="nl-NL"/>
          </a:p>
        </p:txBody>
      </p:sp>
      <p:sp>
        <p:nvSpPr>
          <p:cNvPr id="8"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9" name="Tijdelijke aanduiding voor dianummer 5"/>
          <p:cNvSpPr>
            <a:spLocks noGrp="1"/>
          </p:cNvSpPr>
          <p:nvPr>
            <p:ph type="sldNum" sz="quarter" idx="12"/>
          </p:nvPr>
        </p:nvSpPr>
        <p:spPr>
          <a:ln/>
        </p:spPr>
        <p:txBody>
          <a:bodyPr/>
          <a:lstStyle>
            <a:lvl1pPr>
              <a:defRPr/>
            </a:lvl1pPr>
          </a:lstStyle>
          <a:p>
            <a:pPr>
              <a:defRPr/>
            </a:pPr>
            <a:fld id="{419A76AB-0330-3F45-AAEC-DF95710BF64A}" type="slidenum">
              <a:rPr lang="nl-NL"/>
              <a:pPr>
                <a:defRPr/>
              </a:pPr>
              <a:t>‹nr.›</a:t>
            </a:fld>
            <a:endParaRPr lang="nl-NL" sz="1400"/>
          </a:p>
        </p:txBody>
      </p:sp>
    </p:spTree>
    <p:extLst>
      <p:ext uri="{BB962C8B-B14F-4D97-AF65-F5344CB8AC3E}">
        <p14:creationId xmlns:p14="http://schemas.microsoft.com/office/powerpoint/2010/main" val="3393298129"/>
      </p:ext>
    </p:extLst>
  </p:cSld>
  <p:clrMapOvr>
    <a:masterClrMapping/>
  </p:clrMapOvr>
  <p:transition xmlns:p14="http://schemas.microsoft.com/office/powerpoint/2010/main" spd="slow">
    <p:circl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3"/>
          <p:cNvSpPr>
            <a:spLocks noGrp="1"/>
          </p:cNvSpPr>
          <p:nvPr>
            <p:ph type="dt" sz="half" idx="10"/>
          </p:nvPr>
        </p:nvSpPr>
        <p:spPr>
          <a:ln/>
        </p:spPr>
        <p:txBody>
          <a:bodyPr/>
          <a:lstStyle>
            <a:lvl1pPr>
              <a:defRPr/>
            </a:lvl1pPr>
          </a:lstStyle>
          <a:p>
            <a:pPr>
              <a:defRPr/>
            </a:pPr>
            <a:fld id="{225D8D19-3A30-4C46-A68A-325563645F84}" type="datetime5">
              <a:rPr lang="nl-NL"/>
              <a:pPr>
                <a:defRPr/>
              </a:pPr>
              <a:t>13-dec-14</a:t>
            </a:fld>
            <a:endParaRPr lang="nl-NL"/>
          </a:p>
        </p:txBody>
      </p:sp>
      <p:sp>
        <p:nvSpPr>
          <p:cNvPr id="4"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5" name="Tijdelijke aanduiding voor dianummer 5"/>
          <p:cNvSpPr>
            <a:spLocks noGrp="1"/>
          </p:cNvSpPr>
          <p:nvPr>
            <p:ph type="sldNum" sz="quarter" idx="12"/>
          </p:nvPr>
        </p:nvSpPr>
        <p:spPr>
          <a:ln/>
        </p:spPr>
        <p:txBody>
          <a:bodyPr/>
          <a:lstStyle>
            <a:lvl1pPr>
              <a:defRPr/>
            </a:lvl1pPr>
          </a:lstStyle>
          <a:p>
            <a:pPr>
              <a:defRPr/>
            </a:pPr>
            <a:fld id="{C31B272B-3616-0F4B-B538-2202C378E3C7}" type="slidenum">
              <a:rPr lang="nl-NL"/>
              <a:pPr>
                <a:defRPr/>
              </a:pPr>
              <a:t>‹nr.›</a:t>
            </a:fld>
            <a:endParaRPr lang="nl-NL" sz="1400"/>
          </a:p>
        </p:txBody>
      </p:sp>
    </p:spTree>
    <p:extLst>
      <p:ext uri="{BB962C8B-B14F-4D97-AF65-F5344CB8AC3E}">
        <p14:creationId xmlns:p14="http://schemas.microsoft.com/office/powerpoint/2010/main" val="4179192270"/>
      </p:ext>
    </p:extLst>
  </p:cSld>
  <p:clrMapOvr>
    <a:masterClrMapping/>
  </p:clrMapOvr>
  <p:transition xmlns:p14="http://schemas.microsoft.com/office/powerpoint/2010/main" spd="slow">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a:ln/>
        </p:spPr>
        <p:txBody>
          <a:bodyPr/>
          <a:lstStyle>
            <a:lvl1pPr>
              <a:defRPr/>
            </a:lvl1pPr>
          </a:lstStyle>
          <a:p>
            <a:pPr>
              <a:defRPr/>
            </a:pPr>
            <a:fld id="{B0A1757D-121E-F343-9869-0C01D5978683}" type="datetime5">
              <a:rPr lang="nl-NL"/>
              <a:pPr>
                <a:defRPr/>
              </a:pPr>
              <a:t>13-dec-14</a:t>
            </a:fld>
            <a:endParaRPr lang="nl-NL"/>
          </a:p>
        </p:txBody>
      </p:sp>
      <p:sp>
        <p:nvSpPr>
          <p:cNvPr id="3"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4" name="Tijdelijke aanduiding voor dianummer 5"/>
          <p:cNvSpPr>
            <a:spLocks noGrp="1"/>
          </p:cNvSpPr>
          <p:nvPr>
            <p:ph type="sldNum" sz="quarter" idx="12"/>
          </p:nvPr>
        </p:nvSpPr>
        <p:spPr>
          <a:ln/>
        </p:spPr>
        <p:txBody>
          <a:bodyPr/>
          <a:lstStyle>
            <a:lvl1pPr>
              <a:defRPr/>
            </a:lvl1pPr>
          </a:lstStyle>
          <a:p>
            <a:pPr>
              <a:defRPr/>
            </a:pPr>
            <a:fld id="{85D01A32-5810-1A4F-B978-EF2DB5F0B323}" type="slidenum">
              <a:rPr lang="nl-NL"/>
              <a:pPr>
                <a:defRPr/>
              </a:pPr>
              <a:t>‹nr.›</a:t>
            </a:fld>
            <a:endParaRPr lang="nl-NL" sz="1400"/>
          </a:p>
        </p:txBody>
      </p:sp>
    </p:spTree>
    <p:extLst>
      <p:ext uri="{BB962C8B-B14F-4D97-AF65-F5344CB8AC3E}">
        <p14:creationId xmlns:p14="http://schemas.microsoft.com/office/powerpoint/2010/main" val="4267795397"/>
      </p:ext>
    </p:extLst>
  </p:cSld>
  <p:clrMapOvr>
    <a:masterClrMapping/>
  </p:clrMapOvr>
  <p:transition xmlns:p14="http://schemas.microsoft.com/office/powerpoint/2010/main" spd="slow">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tekststijl van het model te bewerken</a:t>
            </a:r>
          </a:p>
        </p:txBody>
      </p:sp>
      <p:sp>
        <p:nvSpPr>
          <p:cNvPr id="4" name="Tijdelijke aanduiding voor datum 3"/>
          <p:cNvSpPr>
            <a:spLocks noGrp="1"/>
          </p:cNvSpPr>
          <p:nvPr>
            <p:ph type="dt" sz="half" idx="10"/>
          </p:nvPr>
        </p:nvSpPr>
        <p:spPr>
          <a:ln/>
        </p:spPr>
        <p:txBody>
          <a:bodyPr/>
          <a:lstStyle>
            <a:lvl1pPr>
              <a:defRPr/>
            </a:lvl1pPr>
          </a:lstStyle>
          <a:p>
            <a:pPr>
              <a:defRPr/>
            </a:pPr>
            <a:fld id="{084012A9-170A-684A-A919-440C4F516177}" type="datetime5">
              <a:rPr lang="nl-NL"/>
              <a:pPr>
                <a:defRPr/>
              </a:pPr>
              <a:t>13-dec-14</a:t>
            </a:fld>
            <a:endParaRPr lang="nl-NL"/>
          </a:p>
        </p:txBody>
      </p:sp>
      <p:sp>
        <p:nvSpPr>
          <p:cNvPr id="5"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a:ln/>
        </p:spPr>
        <p:txBody>
          <a:bodyPr/>
          <a:lstStyle>
            <a:lvl1pPr>
              <a:defRPr/>
            </a:lvl1pPr>
          </a:lstStyle>
          <a:p>
            <a:pPr>
              <a:defRPr/>
            </a:pPr>
            <a:fld id="{724E7F6E-F248-3E4D-A63F-957D1F0C22FF}" type="slidenum">
              <a:rPr lang="nl-NL"/>
              <a:pPr>
                <a:defRPr/>
              </a:pPr>
              <a:t>‹nr.›</a:t>
            </a:fld>
            <a:endParaRPr lang="nl-NL" sz="1400"/>
          </a:p>
        </p:txBody>
      </p:sp>
    </p:spTree>
    <p:extLst>
      <p:ext uri="{BB962C8B-B14F-4D97-AF65-F5344CB8AC3E}">
        <p14:creationId xmlns:p14="http://schemas.microsoft.com/office/powerpoint/2010/main" val="937668702"/>
      </p:ext>
    </p:extLst>
  </p:cSld>
  <p:clrMapOvr>
    <a:masterClrMapping/>
  </p:clrMapOvr>
  <p:transition xmlns:p14="http://schemas.microsoft.com/office/powerpoint/2010/main" spd="slow">
    <p:circl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3"/>
          <p:cNvSpPr>
            <a:spLocks noGrp="1"/>
          </p:cNvSpPr>
          <p:nvPr>
            <p:ph type="dt" sz="half" idx="10"/>
          </p:nvPr>
        </p:nvSpPr>
        <p:spPr>
          <a:ln/>
        </p:spPr>
        <p:txBody>
          <a:bodyPr/>
          <a:lstStyle>
            <a:lvl1pPr>
              <a:defRPr/>
            </a:lvl1pPr>
          </a:lstStyle>
          <a:p>
            <a:pPr>
              <a:defRPr/>
            </a:pPr>
            <a:fld id="{E0C9DC88-8D95-A64D-84D7-BCB41859AE5D}" type="datetime5">
              <a:rPr lang="nl-NL"/>
              <a:pPr>
                <a:defRPr/>
              </a:pPr>
              <a:t>13-dec-14</a:t>
            </a:fld>
            <a:endParaRPr lang="nl-NL"/>
          </a:p>
        </p:txBody>
      </p:sp>
      <p:sp>
        <p:nvSpPr>
          <p:cNvPr id="6"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a:ln/>
        </p:spPr>
        <p:txBody>
          <a:bodyPr/>
          <a:lstStyle>
            <a:lvl1pPr>
              <a:defRPr/>
            </a:lvl1pPr>
          </a:lstStyle>
          <a:p>
            <a:pPr>
              <a:defRPr/>
            </a:pPr>
            <a:fld id="{3B38D205-B326-9641-80DC-9C7E84E6961A}" type="slidenum">
              <a:rPr lang="nl-NL"/>
              <a:pPr>
                <a:defRPr/>
              </a:pPr>
              <a:t>‹nr.›</a:t>
            </a:fld>
            <a:endParaRPr lang="nl-NL" sz="1400"/>
          </a:p>
        </p:txBody>
      </p:sp>
    </p:spTree>
    <p:extLst>
      <p:ext uri="{BB962C8B-B14F-4D97-AF65-F5344CB8AC3E}">
        <p14:creationId xmlns:p14="http://schemas.microsoft.com/office/powerpoint/2010/main" val="2622220908"/>
      </p:ext>
    </p:extLst>
  </p:cSld>
  <p:clrMapOvr>
    <a:masterClrMapping/>
  </p:clrMapOvr>
  <p:transition xmlns:p14="http://schemas.microsoft.com/office/powerpoint/2010/main" spd="slow">
    <p:circl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3"/>
          <p:cNvSpPr>
            <a:spLocks noGrp="1"/>
          </p:cNvSpPr>
          <p:nvPr>
            <p:ph type="dt" sz="half" idx="10"/>
          </p:nvPr>
        </p:nvSpPr>
        <p:spPr>
          <a:ln/>
        </p:spPr>
        <p:txBody>
          <a:bodyPr/>
          <a:lstStyle>
            <a:lvl1pPr>
              <a:defRPr/>
            </a:lvl1pPr>
          </a:lstStyle>
          <a:p>
            <a:pPr>
              <a:defRPr/>
            </a:pPr>
            <a:fld id="{75931D51-95DA-6B40-9C1D-D5708D821D89}" type="datetime5">
              <a:rPr lang="nl-NL"/>
              <a:pPr>
                <a:defRPr/>
              </a:pPr>
              <a:t>13-dec-14</a:t>
            </a:fld>
            <a:endParaRPr lang="nl-NL"/>
          </a:p>
        </p:txBody>
      </p:sp>
      <p:sp>
        <p:nvSpPr>
          <p:cNvPr id="6"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a:ln/>
        </p:spPr>
        <p:txBody>
          <a:bodyPr/>
          <a:lstStyle>
            <a:lvl1pPr>
              <a:defRPr/>
            </a:lvl1pPr>
          </a:lstStyle>
          <a:p>
            <a:pPr>
              <a:defRPr/>
            </a:pPr>
            <a:fld id="{3B6D10AD-8A6B-8647-9F90-4ADD26B5071D}" type="slidenum">
              <a:rPr lang="nl-NL"/>
              <a:pPr>
                <a:defRPr/>
              </a:pPr>
              <a:t>‹nr.›</a:t>
            </a:fld>
            <a:endParaRPr lang="nl-NL" sz="1400"/>
          </a:p>
        </p:txBody>
      </p:sp>
    </p:spTree>
    <p:extLst>
      <p:ext uri="{BB962C8B-B14F-4D97-AF65-F5344CB8AC3E}">
        <p14:creationId xmlns:p14="http://schemas.microsoft.com/office/powerpoint/2010/main" val="1455899857"/>
      </p:ext>
    </p:extLst>
  </p:cSld>
  <p:clrMapOvr>
    <a:masterClrMapping/>
  </p:clrMapOvr>
  <p:transition xmlns:p14="http://schemas.microsoft.com/office/powerpoint/2010/main" spd="slow">
    <p:circl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ln/>
        </p:spPr>
        <p:txBody>
          <a:bodyPr/>
          <a:lstStyle>
            <a:lvl1pPr>
              <a:defRPr/>
            </a:lvl1pPr>
          </a:lstStyle>
          <a:p>
            <a:pPr>
              <a:defRPr/>
            </a:pPr>
            <a:fld id="{0DB164E7-AE7A-0745-9129-93D058A5665F}" type="datetime5">
              <a:rPr lang="nl-NL"/>
              <a:pPr>
                <a:defRPr/>
              </a:pPr>
              <a:t>13-dec-14</a:t>
            </a:fld>
            <a:endParaRPr lang="nl-NL"/>
          </a:p>
        </p:txBody>
      </p:sp>
      <p:sp>
        <p:nvSpPr>
          <p:cNvPr id="5"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a:ln/>
        </p:spPr>
        <p:txBody>
          <a:bodyPr/>
          <a:lstStyle>
            <a:lvl1pPr>
              <a:defRPr/>
            </a:lvl1pPr>
          </a:lstStyle>
          <a:p>
            <a:pPr>
              <a:defRPr/>
            </a:pPr>
            <a:fld id="{22F6FE5C-6285-C54B-BA22-EBDC115B0E6A}" type="slidenum">
              <a:rPr lang="nl-NL"/>
              <a:pPr>
                <a:defRPr/>
              </a:pPr>
              <a:t>‹nr.›</a:t>
            </a:fld>
            <a:endParaRPr lang="nl-NL" sz="1400"/>
          </a:p>
        </p:txBody>
      </p:sp>
    </p:spTree>
    <p:extLst>
      <p:ext uri="{BB962C8B-B14F-4D97-AF65-F5344CB8AC3E}">
        <p14:creationId xmlns:p14="http://schemas.microsoft.com/office/powerpoint/2010/main" val="826496307"/>
      </p:ext>
    </p:extLst>
  </p:cSld>
  <p:clrMapOvr>
    <a:masterClrMapping/>
  </p:clrMapOvr>
  <p:transition xmlns:p14="http://schemas.microsoft.com/office/powerpoint/2010/main" spd="slow">
    <p:circl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838950" y="887413"/>
            <a:ext cx="1822450" cy="5132387"/>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1366838" y="887413"/>
            <a:ext cx="5319712" cy="5132387"/>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ln/>
        </p:spPr>
        <p:txBody>
          <a:bodyPr/>
          <a:lstStyle>
            <a:lvl1pPr>
              <a:defRPr/>
            </a:lvl1pPr>
          </a:lstStyle>
          <a:p>
            <a:pPr>
              <a:defRPr/>
            </a:pPr>
            <a:fld id="{5F093EF7-CBD3-AF42-A4CC-B99B37DF3155}" type="datetime5">
              <a:rPr lang="nl-NL"/>
              <a:pPr>
                <a:defRPr/>
              </a:pPr>
              <a:t>13-dec-14</a:t>
            </a:fld>
            <a:endParaRPr lang="nl-NL"/>
          </a:p>
        </p:txBody>
      </p:sp>
      <p:sp>
        <p:nvSpPr>
          <p:cNvPr id="5"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a:ln/>
        </p:spPr>
        <p:txBody>
          <a:bodyPr/>
          <a:lstStyle>
            <a:lvl1pPr>
              <a:defRPr/>
            </a:lvl1pPr>
          </a:lstStyle>
          <a:p>
            <a:pPr>
              <a:defRPr/>
            </a:pPr>
            <a:fld id="{02499A0F-FFC3-114A-A040-1C4AB614AF47}" type="slidenum">
              <a:rPr lang="nl-NL"/>
              <a:pPr>
                <a:defRPr/>
              </a:pPr>
              <a:t>‹nr.›</a:t>
            </a:fld>
            <a:endParaRPr lang="nl-NL" sz="1400"/>
          </a:p>
        </p:txBody>
      </p:sp>
    </p:spTree>
    <p:extLst>
      <p:ext uri="{BB962C8B-B14F-4D97-AF65-F5344CB8AC3E}">
        <p14:creationId xmlns:p14="http://schemas.microsoft.com/office/powerpoint/2010/main" val="2648636117"/>
      </p:ext>
    </p:extLst>
  </p:cSld>
  <p:clrMapOvr>
    <a:masterClrMapping/>
  </p:clrMapOvr>
  <p:transition xmlns:p14="http://schemas.microsoft.com/office/powerpoint/2010/main" spd="slow">
    <p:circl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1666" name="Rectangle 8"/>
          <p:cNvSpPr>
            <a:spLocks noGrp="1" noChangeArrowheads="1"/>
          </p:cNvSpPr>
          <p:nvPr>
            <p:ph type="ctrTitle"/>
          </p:nvPr>
        </p:nvSpPr>
        <p:spPr>
          <a:xfrm>
            <a:off x="2301875" y="3644900"/>
            <a:ext cx="6021388" cy="1295400"/>
          </a:xfrm>
        </p:spPr>
        <p:txBody>
          <a:bodyPr/>
          <a:lstStyle>
            <a:lvl1pPr>
              <a:defRPr sz="3200"/>
            </a:lvl1pPr>
          </a:lstStyle>
          <a:p>
            <a:r>
              <a:rPr lang="nl-NL"/>
              <a:t>Titelstijl van model bewerken</a:t>
            </a:r>
          </a:p>
        </p:txBody>
      </p:sp>
      <p:sp>
        <p:nvSpPr>
          <p:cNvPr id="241667" name="Rectangle 9"/>
          <p:cNvSpPr>
            <a:spLocks noGrp="1" noChangeArrowheads="1"/>
          </p:cNvSpPr>
          <p:nvPr>
            <p:ph type="subTitle" idx="1"/>
          </p:nvPr>
        </p:nvSpPr>
        <p:spPr>
          <a:xfrm>
            <a:off x="2301875" y="5127625"/>
            <a:ext cx="6021388" cy="935038"/>
          </a:xfrm>
        </p:spPr>
        <p:txBody>
          <a:bodyPr/>
          <a:lstStyle>
            <a:lvl1pPr>
              <a:spcBef>
                <a:spcPct val="0"/>
              </a:spcBef>
              <a:defRPr i="1"/>
            </a:lvl1pPr>
          </a:lstStyle>
          <a:p>
            <a:r>
              <a:rPr lang="nl-NL"/>
              <a:t>Klik om de titelstijl van het model te bewerken</a:t>
            </a:r>
          </a:p>
        </p:txBody>
      </p:sp>
      <p:sp>
        <p:nvSpPr>
          <p:cNvPr id="4" name="Tijdelijke aanduiding voor datum 3"/>
          <p:cNvSpPr>
            <a:spLocks noGrp="1"/>
          </p:cNvSpPr>
          <p:nvPr>
            <p:ph type="dt" sz="half" idx="10"/>
          </p:nvPr>
        </p:nvSpPr>
        <p:spPr>
          <a:xfrm>
            <a:off x="790575" y="6400800"/>
            <a:ext cx="1676400" cy="230188"/>
          </a:xfrm>
        </p:spPr>
        <p:txBody>
          <a:bodyPr/>
          <a:lstStyle>
            <a:lvl1pPr>
              <a:defRPr sz="1000"/>
            </a:lvl1pPr>
          </a:lstStyle>
          <a:p>
            <a:pPr>
              <a:defRPr/>
            </a:pPr>
            <a:fld id="{DCA146BA-571E-6A40-9363-7E989D08EFB9}" type="datetime5">
              <a:rPr lang="nl-NL"/>
              <a:pPr>
                <a:defRPr/>
              </a:pPr>
              <a:t>13-dec-14</a:t>
            </a:fld>
            <a:endParaRPr lang="nl-NL"/>
          </a:p>
        </p:txBody>
      </p:sp>
      <p:sp>
        <p:nvSpPr>
          <p:cNvPr id="5" name="Tijdelijke aanduiding voor voettekst 4"/>
          <p:cNvSpPr>
            <a:spLocks noGrp="1"/>
          </p:cNvSpPr>
          <p:nvPr>
            <p:ph type="ftr" sz="quarter" idx="11"/>
          </p:nvPr>
        </p:nvSpPr>
        <p:spPr>
          <a:xfrm>
            <a:off x="608013" y="6096000"/>
            <a:ext cx="1903412" cy="306388"/>
          </a:xfrm>
        </p:spPr>
        <p:txBody>
          <a:bodyPr/>
          <a:lstStyle>
            <a:lvl1pPr>
              <a:buClr>
                <a:schemeClr val="tx1"/>
              </a:buClr>
              <a:buFont typeface="Wingdings" pitchFamily="-1" charset="2"/>
              <a:buChar char="§"/>
              <a:defRPr sz="1000"/>
            </a:lvl1pPr>
          </a:lstStyle>
          <a:p>
            <a:pPr>
              <a:defRPr/>
            </a:pPr>
            <a:endParaRPr lang="nl-NL"/>
          </a:p>
        </p:txBody>
      </p:sp>
      <p:sp>
        <p:nvSpPr>
          <p:cNvPr id="6" name="Tijdelijke aanduiding voor dianummer 5"/>
          <p:cNvSpPr>
            <a:spLocks noGrp="1"/>
          </p:cNvSpPr>
          <p:nvPr>
            <p:ph type="sldNum" sz="quarter" idx="12"/>
          </p:nvPr>
        </p:nvSpPr>
        <p:spPr>
          <a:xfrm>
            <a:off x="8075613" y="6246813"/>
            <a:ext cx="381000" cy="230187"/>
          </a:xfrm>
        </p:spPr>
        <p:txBody>
          <a:bodyPr/>
          <a:lstStyle>
            <a:lvl1pPr>
              <a:defRPr/>
            </a:lvl1pPr>
          </a:lstStyle>
          <a:p>
            <a:pPr>
              <a:defRPr/>
            </a:pPr>
            <a:fld id="{FFCBA7F4-23D1-2E4E-99E6-5336A2581FDA}" type="slidenum">
              <a:rPr lang="nl-NL"/>
              <a:pPr>
                <a:defRPr/>
              </a:pPr>
              <a:t>‹nr.›</a:t>
            </a:fld>
            <a:endParaRPr lang="nl-NL"/>
          </a:p>
        </p:txBody>
      </p:sp>
    </p:spTree>
    <p:extLst>
      <p:ext uri="{BB962C8B-B14F-4D97-AF65-F5344CB8AC3E}">
        <p14:creationId xmlns:p14="http://schemas.microsoft.com/office/powerpoint/2010/main" val="120367536"/>
      </p:ext>
    </p:extLst>
  </p:cSld>
  <p:clrMapOvr>
    <a:masterClrMapping/>
  </p:clrMapOvr>
  <p:transition xmlns:p14="http://schemas.microsoft.com/office/powerpoint/2010/main" spd="slow">
    <p:circl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ln/>
        </p:spPr>
        <p:txBody>
          <a:bodyPr/>
          <a:lstStyle>
            <a:lvl1pPr>
              <a:defRPr/>
            </a:lvl1pPr>
          </a:lstStyle>
          <a:p>
            <a:pPr>
              <a:defRPr/>
            </a:pPr>
            <a:fld id="{08EF4773-9A8E-B24C-84C4-B5BEF584E4EE}" type="datetime5">
              <a:rPr lang="nl-NL"/>
              <a:pPr>
                <a:defRPr/>
              </a:pPr>
              <a:t>13-dec-14</a:t>
            </a:fld>
            <a:endParaRPr lang="nl-NL"/>
          </a:p>
        </p:txBody>
      </p:sp>
      <p:sp>
        <p:nvSpPr>
          <p:cNvPr id="5"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a:ln/>
        </p:spPr>
        <p:txBody>
          <a:bodyPr/>
          <a:lstStyle>
            <a:lvl1pPr>
              <a:defRPr/>
            </a:lvl1pPr>
          </a:lstStyle>
          <a:p>
            <a:pPr>
              <a:defRPr/>
            </a:pPr>
            <a:fld id="{1C287F42-0229-7349-A493-E9BEEDE9A0C2}" type="slidenum">
              <a:rPr lang="nl-NL"/>
              <a:pPr>
                <a:defRPr/>
              </a:pPr>
              <a:t>‹nr.›</a:t>
            </a:fld>
            <a:endParaRPr lang="nl-NL" sz="1400"/>
          </a:p>
        </p:txBody>
      </p:sp>
    </p:spTree>
    <p:extLst>
      <p:ext uri="{BB962C8B-B14F-4D97-AF65-F5344CB8AC3E}">
        <p14:creationId xmlns:p14="http://schemas.microsoft.com/office/powerpoint/2010/main" val="2427686285"/>
      </p:ext>
    </p:extLst>
  </p:cSld>
  <p:clrMapOvr>
    <a:masterClrMapping/>
  </p:clrMapOvr>
  <p:transition xmlns:p14="http://schemas.microsoft.com/office/powerpoint/2010/main" spd="slow">
    <p:circl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tekststijl van het model te bewerken</a:t>
            </a:r>
          </a:p>
        </p:txBody>
      </p:sp>
      <p:sp>
        <p:nvSpPr>
          <p:cNvPr id="4" name="Tijdelijke aanduiding voor datum 3"/>
          <p:cNvSpPr>
            <a:spLocks noGrp="1"/>
          </p:cNvSpPr>
          <p:nvPr>
            <p:ph type="dt" sz="half" idx="10"/>
          </p:nvPr>
        </p:nvSpPr>
        <p:spPr>
          <a:ln/>
        </p:spPr>
        <p:txBody>
          <a:bodyPr/>
          <a:lstStyle>
            <a:lvl1pPr>
              <a:defRPr/>
            </a:lvl1pPr>
          </a:lstStyle>
          <a:p>
            <a:pPr>
              <a:defRPr/>
            </a:pPr>
            <a:fld id="{513838B2-2DC2-3C43-9895-7C96399C6288}" type="datetime5">
              <a:rPr lang="nl-NL"/>
              <a:pPr>
                <a:defRPr/>
              </a:pPr>
              <a:t>13-dec-14</a:t>
            </a:fld>
            <a:endParaRPr lang="nl-NL"/>
          </a:p>
        </p:txBody>
      </p:sp>
      <p:sp>
        <p:nvSpPr>
          <p:cNvPr id="5"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a:ln/>
        </p:spPr>
        <p:txBody>
          <a:bodyPr/>
          <a:lstStyle>
            <a:lvl1pPr>
              <a:defRPr/>
            </a:lvl1pPr>
          </a:lstStyle>
          <a:p>
            <a:pPr>
              <a:defRPr/>
            </a:pPr>
            <a:fld id="{AA29E026-DA87-1C4C-A8E2-1C759DCD81D4}" type="slidenum">
              <a:rPr lang="nl-NL"/>
              <a:pPr>
                <a:defRPr/>
              </a:pPr>
              <a:t>‹nr.›</a:t>
            </a:fld>
            <a:endParaRPr lang="nl-NL" sz="1400"/>
          </a:p>
        </p:txBody>
      </p:sp>
    </p:spTree>
    <p:extLst>
      <p:ext uri="{BB962C8B-B14F-4D97-AF65-F5344CB8AC3E}">
        <p14:creationId xmlns:p14="http://schemas.microsoft.com/office/powerpoint/2010/main" val="3574499123"/>
      </p:ext>
    </p:extLst>
  </p:cSld>
  <p:clrMapOvr>
    <a:masterClrMapping/>
  </p:clrMapOvr>
  <p:transition xmlns:p14="http://schemas.microsoft.com/office/powerpoint/2010/main" spd="slow">
    <p:circl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1366838" y="2852738"/>
            <a:ext cx="3570287" cy="3167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9525" y="2852738"/>
            <a:ext cx="3571875" cy="3167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a:ln/>
        </p:spPr>
        <p:txBody>
          <a:bodyPr/>
          <a:lstStyle>
            <a:lvl1pPr>
              <a:defRPr/>
            </a:lvl1pPr>
          </a:lstStyle>
          <a:p>
            <a:pPr>
              <a:defRPr/>
            </a:pPr>
            <a:fld id="{B6F2C4CA-547E-F541-9261-A94EFDE8725A}" type="datetime5">
              <a:rPr lang="nl-NL"/>
              <a:pPr>
                <a:defRPr/>
              </a:pPr>
              <a:t>13-dec-14</a:t>
            </a:fld>
            <a:endParaRPr lang="nl-NL"/>
          </a:p>
        </p:txBody>
      </p:sp>
      <p:sp>
        <p:nvSpPr>
          <p:cNvPr id="6"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a:ln/>
        </p:spPr>
        <p:txBody>
          <a:bodyPr/>
          <a:lstStyle>
            <a:lvl1pPr>
              <a:defRPr/>
            </a:lvl1pPr>
          </a:lstStyle>
          <a:p>
            <a:pPr>
              <a:defRPr/>
            </a:pPr>
            <a:fld id="{47FEFD57-DBCB-0F47-9A66-A793D26CA09D}" type="slidenum">
              <a:rPr lang="nl-NL"/>
              <a:pPr>
                <a:defRPr/>
              </a:pPr>
              <a:t>‹nr.›</a:t>
            </a:fld>
            <a:endParaRPr lang="nl-NL" sz="1400"/>
          </a:p>
        </p:txBody>
      </p:sp>
    </p:spTree>
    <p:extLst>
      <p:ext uri="{BB962C8B-B14F-4D97-AF65-F5344CB8AC3E}">
        <p14:creationId xmlns:p14="http://schemas.microsoft.com/office/powerpoint/2010/main" val="1152683104"/>
      </p:ext>
    </p:extLst>
  </p:cSld>
  <p:clrMapOvr>
    <a:masterClrMapping/>
  </p:clrMapOvr>
  <p:transition xmlns:p14="http://schemas.microsoft.com/office/powerpoint/2010/main" spd="slow">
    <p:circl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a:ln/>
        </p:spPr>
        <p:txBody>
          <a:bodyPr/>
          <a:lstStyle>
            <a:lvl1pPr>
              <a:defRPr/>
            </a:lvl1pPr>
          </a:lstStyle>
          <a:p>
            <a:pPr>
              <a:defRPr/>
            </a:pPr>
            <a:fld id="{99CFD862-F7D7-634F-9412-7299DCBAA6E2}" type="datetime5">
              <a:rPr lang="nl-NL"/>
              <a:pPr>
                <a:defRPr/>
              </a:pPr>
              <a:t>13-dec-14</a:t>
            </a:fld>
            <a:endParaRPr lang="nl-NL"/>
          </a:p>
        </p:txBody>
      </p:sp>
      <p:sp>
        <p:nvSpPr>
          <p:cNvPr id="8"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9" name="Tijdelijke aanduiding voor dianummer 5"/>
          <p:cNvSpPr>
            <a:spLocks noGrp="1"/>
          </p:cNvSpPr>
          <p:nvPr>
            <p:ph type="sldNum" sz="quarter" idx="12"/>
          </p:nvPr>
        </p:nvSpPr>
        <p:spPr>
          <a:ln/>
        </p:spPr>
        <p:txBody>
          <a:bodyPr/>
          <a:lstStyle>
            <a:lvl1pPr>
              <a:defRPr/>
            </a:lvl1pPr>
          </a:lstStyle>
          <a:p>
            <a:pPr>
              <a:defRPr/>
            </a:pPr>
            <a:fld id="{9E7129AB-263C-AF4A-A58A-70806CB6F93B}" type="slidenum">
              <a:rPr lang="nl-NL"/>
              <a:pPr>
                <a:defRPr/>
              </a:pPr>
              <a:t>‹nr.›</a:t>
            </a:fld>
            <a:endParaRPr lang="nl-NL" sz="1400"/>
          </a:p>
        </p:txBody>
      </p:sp>
    </p:spTree>
    <p:extLst>
      <p:ext uri="{BB962C8B-B14F-4D97-AF65-F5344CB8AC3E}">
        <p14:creationId xmlns:p14="http://schemas.microsoft.com/office/powerpoint/2010/main" val="284302321"/>
      </p:ext>
    </p:extLst>
  </p:cSld>
  <p:clrMapOvr>
    <a:masterClrMapping/>
  </p:clrMapOvr>
  <p:transition xmlns:p14="http://schemas.microsoft.com/office/powerpoint/2010/main" spd="slow">
    <p:circl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3"/>
          <p:cNvSpPr>
            <a:spLocks noGrp="1"/>
          </p:cNvSpPr>
          <p:nvPr>
            <p:ph type="dt" sz="half" idx="10"/>
          </p:nvPr>
        </p:nvSpPr>
        <p:spPr>
          <a:ln/>
        </p:spPr>
        <p:txBody>
          <a:bodyPr/>
          <a:lstStyle>
            <a:lvl1pPr>
              <a:defRPr/>
            </a:lvl1pPr>
          </a:lstStyle>
          <a:p>
            <a:pPr>
              <a:defRPr/>
            </a:pPr>
            <a:fld id="{0FCC0CEC-4D2B-0C45-9AFC-161D65E95C0E}" type="datetime5">
              <a:rPr lang="nl-NL"/>
              <a:pPr>
                <a:defRPr/>
              </a:pPr>
              <a:t>13-dec-14</a:t>
            </a:fld>
            <a:endParaRPr lang="nl-NL"/>
          </a:p>
        </p:txBody>
      </p:sp>
      <p:sp>
        <p:nvSpPr>
          <p:cNvPr id="4"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5" name="Tijdelijke aanduiding voor dianummer 5"/>
          <p:cNvSpPr>
            <a:spLocks noGrp="1"/>
          </p:cNvSpPr>
          <p:nvPr>
            <p:ph type="sldNum" sz="quarter" idx="12"/>
          </p:nvPr>
        </p:nvSpPr>
        <p:spPr>
          <a:ln/>
        </p:spPr>
        <p:txBody>
          <a:bodyPr/>
          <a:lstStyle>
            <a:lvl1pPr>
              <a:defRPr/>
            </a:lvl1pPr>
          </a:lstStyle>
          <a:p>
            <a:pPr>
              <a:defRPr/>
            </a:pPr>
            <a:fld id="{79FCF0F3-378E-2248-8FC4-D7AB18BA6D66}" type="slidenum">
              <a:rPr lang="nl-NL"/>
              <a:pPr>
                <a:defRPr/>
              </a:pPr>
              <a:t>‹nr.›</a:t>
            </a:fld>
            <a:endParaRPr lang="nl-NL" sz="1400"/>
          </a:p>
        </p:txBody>
      </p:sp>
    </p:spTree>
    <p:extLst>
      <p:ext uri="{BB962C8B-B14F-4D97-AF65-F5344CB8AC3E}">
        <p14:creationId xmlns:p14="http://schemas.microsoft.com/office/powerpoint/2010/main" val="1974813179"/>
      </p:ext>
    </p:extLst>
  </p:cSld>
  <p:clrMapOvr>
    <a:masterClrMapping/>
  </p:clrMapOvr>
  <p:transition xmlns:p14="http://schemas.microsoft.com/office/powerpoint/2010/main" spd="slow">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1366838" y="2852738"/>
            <a:ext cx="3570287" cy="3167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5089525" y="2852738"/>
            <a:ext cx="3571875" cy="31670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a:ln/>
        </p:spPr>
        <p:txBody>
          <a:bodyPr/>
          <a:lstStyle>
            <a:lvl1pPr>
              <a:defRPr/>
            </a:lvl1pPr>
          </a:lstStyle>
          <a:p>
            <a:pPr>
              <a:defRPr/>
            </a:pPr>
            <a:fld id="{102A41AA-5B2F-BF48-A37B-DE9693C318DC}" type="datetime5">
              <a:rPr lang="nl-NL"/>
              <a:pPr>
                <a:defRPr/>
              </a:pPr>
              <a:t>13-dec-14</a:t>
            </a:fld>
            <a:endParaRPr lang="nl-NL"/>
          </a:p>
        </p:txBody>
      </p:sp>
      <p:sp>
        <p:nvSpPr>
          <p:cNvPr id="6"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a:ln/>
        </p:spPr>
        <p:txBody>
          <a:bodyPr/>
          <a:lstStyle>
            <a:lvl1pPr>
              <a:defRPr/>
            </a:lvl1pPr>
          </a:lstStyle>
          <a:p>
            <a:pPr>
              <a:defRPr/>
            </a:pPr>
            <a:fld id="{5F7F77C4-A165-3549-A503-BCE04568A53E}" type="slidenum">
              <a:rPr lang="nl-NL"/>
              <a:pPr>
                <a:defRPr/>
              </a:pPr>
              <a:t>‹nr.›</a:t>
            </a:fld>
            <a:endParaRPr lang="nl-NL" sz="1400"/>
          </a:p>
        </p:txBody>
      </p:sp>
    </p:spTree>
    <p:extLst>
      <p:ext uri="{BB962C8B-B14F-4D97-AF65-F5344CB8AC3E}">
        <p14:creationId xmlns:p14="http://schemas.microsoft.com/office/powerpoint/2010/main" val="1241522587"/>
      </p:ext>
    </p:extLst>
  </p:cSld>
  <p:clrMapOvr>
    <a:masterClrMapping/>
  </p:clrMapOvr>
  <p:transition xmlns:p14="http://schemas.microsoft.com/office/powerpoint/2010/main" spd="slow">
    <p:circl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a:ln/>
        </p:spPr>
        <p:txBody>
          <a:bodyPr/>
          <a:lstStyle>
            <a:lvl1pPr>
              <a:defRPr/>
            </a:lvl1pPr>
          </a:lstStyle>
          <a:p>
            <a:pPr>
              <a:defRPr/>
            </a:pPr>
            <a:fld id="{3313A039-C91F-E240-BF7B-4BF4C4C24BF5}" type="datetime5">
              <a:rPr lang="nl-NL"/>
              <a:pPr>
                <a:defRPr/>
              </a:pPr>
              <a:t>13-dec-14</a:t>
            </a:fld>
            <a:endParaRPr lang="nl-NL"/>
          </a:p>
        </p:txBody>
      </p:sp>
      <p:sp>
        <p:nvSpPr>
          <p:cNvPr id="3"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4" name="Tijdelijke aanduiding voor dianummer 5"/>
          <p:cNvSpPr>
            <a:spLocks noGrp="1"/>
          </p:cNvSpPr>
          <p:nvPr>
            <p:ph type="sldNum" sz="quarter" idx="12"/>
          </p:nvPr>
        </p:nvSpPr>
        <p:spPr>
          <a:ln/>
        </p:spPr>
        <p:txBody>
          <a:bodyPr/>
          <a:lstStyle>
            <a:lvl1pPr>
              <a:defRPr/>
            </a:lvl1pPr>
          </a:lstStyle>
          <a:p>
            <a:pPr>
              <a:defRPr/>
            </a:pPr>
            <a:fld id="{A922B3B0-1CB0-D447-B1C3-BA17A16D200F}" type="slidenum">
              <a:rPr lang="nl-NL"/>
              <a:pPr>
                <a:defRPr/>
              </a:pPr>
              <a:t>‹nr.›</a:t>
            </a:fld>
            <a:endParaRPr lang="nl-NL" sz="1400"/>
          </a:p>
        </p:txBody>
      </p:sp>
    </p:spTree>
    <p:extLst>
      <p:ext uri="{BB962C8B-B14F-4D97-AF65-F5344CB8AC3E}">
        <p14:creationId xmlns:p14="http://schemas.microsoft.com/office/powerpoint/2010/main" val="354247590"/>
      </p:ext>
    </p:extLst>
  </p:cSld>
  <p:clrMapOvr>
    <a:masterClrMapping/>
  </p:clrMapOvr>
  <p:transition xmlns:p14="http://schemas.microsoft.com/office/powerpoint/2010/main" spd="slow">
    <p:circl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3"/>
          <p:cNvSpPr>
            <a:spLocks noGrp="1"/>
          </p:cNvSpPr>
          <p:nvPr>
            <p:ph type="dt" sz="half" idx="10"/>
          </p:nvPr>
        </p:nvSpPr>
        <p:spPr>
          <a:ln/>
        </p:spPr>
        <p:txBody>
          <a:bodyPr/>
          <a:lstStyle>
            <a:lvl1pPr>
              <a:defRPr/>
            </a:lvl1pPr>
          </a:lstStyle>
          <a:p>
            <a:pPr>
              <a:defRPr/>
            </a:pPr>
            <a:fld id="{CC0A1D22-031A-3643-9B91-0DFB5F0702E2}" type="datetime5">
              <a:rPr lang="nl-NL"/>
              <a:pPr>
                <a:defRPr/>
              </a:pPr>
              <a:t>13-dec-14</a:t>
            </a:fld>
            <a:endParaRPr lang="nl-NL"/>
          </a:p>
        </p:txBody>
      </p:sp>
      <p:sp>
        <p:nvSpPr>
          <p:cNvPr id="6"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a:ln/>
        </p:spPr>
        <p:txBody>
          <a:bodyPr/>
          <a:lstStyle>
            <a:lvl1pPr>
              <a:defRPr/>
            </a:lvl1pPr>
          </a:lstStyle>
          <a:p>
            <a:pPr>
              <a:defRPr/>
            </a:pPr>
            <a:fld id="{92A23675-AF96-6042-8027-EEBAF1A46C94}" type="slidenum">
              <a:rPr lang="nl-NL"/>
              <a:pPr>
                <a:defRPr/>
              </a:pPr>
              <a:t>‹nr.›</a:t>
            </a:fld>
            <a:endParaRPr lang="nl-NL" sz="1400"/>
          </a:p>
        </p:txBody>
      </p:sp>
    </p:spTree>
    <p:extLst>
      <p:ext uri="{BB962C8B-B14F-4D97-AF65-F5344CB8AC3E}">
        <p14:creationId xmlns:p14="http://schemas.microsoft.com/office/powerpoint/2010/main" val="2663835901"/>
      </p:ext>
    </p:extLst>
  </p:cSld>
  <p:clrMapOvr>
    <a:masterClrMapping/>
  </p:clrMapOvr>
  <p:transition xmlns:p14="http://schemas.microsoft.com/office/powerpoint/2010/main" spd="slow">
    <p:circl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3"/>
          <p:cNvSpPr>
            <a:spLocks noGrp="1"/>
          </p:cNvSpPr>
          <p:nvPr>
            <p:ph type="dt" sz="half" idx="10"/>
          </p:nvPr>
        </p:nvSpPr>
        <p:spPr>
          <a:ln/>
        </p:spPr>
        <p:txBody>
          <a:bodyPr/>
          <a:lstStyle>
            <a:lvl1pPr>
              <a:defRPr/>
            </a:lvl1pPr>
          </a:lstStyle>
          <a:p>
            <a:pPr>
              <a:defRPr/>
            </a:pPr>
            <a:fld id="{B18E41A5-DDD3-F14A-971C-43D3918F9406}" type="datetime5">
              <a:rPr lang="nl-NL"/>
              <a:pPr>
                <a:defRPr/>
              </a:pPr>
              <a:t>13-dec-14</a:t>
            </a:fld>
            <a:endParaRPr lang="nl-NL"/>
          </a:p>
        </p:txBody>
      </p:sp>
      <p:sp>
        <p:nvSpPr>
          <p:cNvPr id="6"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a:ln/>
        </p:spPr>
        <p:txBody>
          <a:bodyPr/>
          <a:lstStyle>
            <a:lvl1pPr>
              <a:defRPr/>
            </a:lvl1pPr>
          </a:lstStyle>
          <a:p>
            <a:pPr>
              <a:defRPr/>
            </a:pPr>
            <a:fld id="{1C931866-F2FD-9840-A329-378DE02F1614}" type="slidenum">
              <a:rPr lang="nl-NL"/>
              <a:pPr>
                <a:defRPr/>
              </a:pPr>
              <a:t>‹nr.›</a:t>
            </a:fld>
            <a:endParaRPr lang="nl-NL" sz="1400"/>
          </a:p>
        </p:txBody>
      </p:sp>
    </p:spTree>
    <p:extLst>
      <p:ext uri="{BB962C8B-B14F-4D97-AF65-F5344CB8AC3E}">
        <p14:creationId xmlns:p14="http://schemas.microsoft.com/office/powerpoint/2010/main" val="1150706402"/>
      </p:ext>
    </p:extLst>
  </p:cSld>
  <p:clrMapOvr>
    <a:masterClrMapping/>
  </p:clrMapOvr>
  <p:transition xmlns:p14="http://schemas.microsoft.com/office/powerpoint/2010/main" spd="slow">
    <p:circl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ln/>
        </p:spPr>
        <p:txBody>
          <a:bodyPr/>
          <a:lstStyle>
            <a:lvl1pPr>
              <a:defRPr/>
            </a:lvl1pPr>
          </a:lstStyle>
          <a:p>
            <a:pPr>
              <a:defRPr/>
            </a:pPr>
            <a:fld id="{3AA26A7D-8CB6-F246-8FD0-C318358BDE1E}" type="datetime5">
              <a:rPr lang="nl-NL"/>
              <a:pPr>
                <a:defRPr/>
              </a:pPr>
              <a:t>13-dec-14</a:t>
            </a:fld>
            <a:endParaRPr lang="nl-NL"/>
          </a:p>
        </p:txBody>
      </p:sp>
      <p:sp>
        <p:nvSpPr>
          <p:cNvPr id="5"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a:ln/>
        </p:spPr>
        <p:txBody>
          <a:bodyPr/>
          <a:lstStyle>
            <a:lvl1pPr>
              <a:defRPr/>
            </a:lvl1pPr>
          </a:lstStyle>
          <a:p>
            <a:pPr>
              <a:defRPr/>
            </a:pPr>
            <a:fld id="{B4C67D20-B581-2743-B142-CDE92514AE26}" type="slidenum">
              <a:rPr lang="nl-NL"/>
              <a:pPr>
                <a:defRPr/>
              </a:pPr>
              <a:t>‹nr.›</a:t>
            </a:fld>
            <a:endParaRPr lang="nl-NL" sz="1400"/>
          </a:p>
        </p:txBody>
      </p:sp>
    </p:spTree>
    <p:extLst>
      <p:ext uri="{BB962C8B-B14F-4D97-AF65-F5344CB8AC3E}">
        <p14:creationId xmlns:p14="http://schemas.microsoft.com/office/powerpoint/2010/main" val="4035549354"/>
      </p:ext>
    </p:extLst>
  </p:cSld>
  <p:clrMapOvr>
    <a:masterClrMapping/>
  </p:clrMapOvr>
  <p:transition xmlns:p14="http://schemas.microsoft.com/office/powerpoint/2010/main" spd="slow">
    <p:circl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838950" y="1952625"/>
            <a:ext cx="1822450" cy="406717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1366838" y="1952625"/>
            <a:ext cx="5319712" cy="406717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ln/>
        </p:spPr>
        <p:txBody>
          <a:bodyPr/>
          <a:lstStyle>
            <a:lvl1pPr>
              <a:defRPr/>
            </a:lvl1pPr>
          </a:lstStyle>
          <a:p>
            <a:pPr>
              <a:defRPr/>
            </a:pPr>
            <a:fld id="{6C4142E4-5E47-784A-83D5-AED639C85714}" type="datetime5">
              <a:rPr lang="nl-NL"/>
              <a:pPr>
                <a:defRPr/>
              </a:pPr>
              <a:t>13-dec-14</a:t>
            </a:fld>
            <a:endParaRPr lang="nl-NL"/>
          </a:p>
        </p:txBody>
      </p:sp>
      <p:sp>
        <p:nvSpPr>
          <p:cNvPr id="5"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a:ln/>
        </p:spPr>
        <p:txBody>
          <a:bodyPr/>
          <a:lstStyle>
            <a:lvl1pPr>
              <a:defRPr/>
            </a:lvl1pPr>
          </a:lstStyle>
          <a:p>
            <a:pPr>
              <a:defRPr/>
            </a:pPr>
            <a:fld id="{96AACF28-CB6B-5A4B-B007-D280899303D7}" type="slidenum">
              <a:rPr lang="nl-NL"/>
              <a:pPr>
                <a:defRPr/>
              </a:pPr>
              <a:t>‹nr.›</a:t>
            </a:fld>
            <a:endParaRPr lang="nl-NL" sz="1400"/>
          </a:p>
        </p:txBody>
      </p:sp>
    </p:spTree>
    <p:extLst>
      <p:ext uri="{BB962C8B-B14F-4D97-AF65-F5344CB8AC3E}">
        <p14:creationId xmlns:p14="http://schemas.microsoft.com/office/powerpoint/2010/main" val="1562795428"/>
      </p:ext>
    </p:extLst>
  </p:cSld>
  <p:clrMapOvr>
    <a:masterClrMapping/>
  </p:clrMapOvr>
  <p:transition xmlns:p14="http://schemas.microsoft.com/office/powerpoint/2010/main" spd="slow">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a:ln/>
        </p:spPr>
        <p:txBody>
          <a:bodyPr/>
          <a:lstStyle>
            <a:lvl1pPr>
              <a:defRPr/>
            </a:lvl1pPr>
          </a:lstStyle>
          <a:p>
            <a:pPr>
              <a:defRPr/>
            </a:pPr>
            <a:fld id="{0022BAD3-DAB9-5B47-97B4-2AC903E9EED7}" type="datetime5">
              <a:rPr lang="nl-NL"/>
              <a:pPr>
                <a:defRPr/>
              </a:pPr>
              <a:t>13-dec-14</a:t>
            </a:fld>
            <a:endParaRPr lang="nl-NL"/>
          </a:p>
        </p:txBody>
      </p:sp>
      <p:sp>
        <p:nvSpPr>
          <p:cNvPr id="8"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9" name="Tijdelijke aanduiding voor dianummer 5"/>
          <p:cNvSpPr>
            <a:spLocks noGrp="1"/>
          </p:cNvSpPr>
          <p:nvPr>
            <p:ph type="sldNum" sz="quarter" idx="12"/>
          </p:nvPr>
        </p:nvSpPr>
        <p:spPr>
          <a:ln/>
        </p:spPr>
        <p:txBody>
          <a:bodyPr/>
          <a:lstStyle>
            <a:lvl1pPr>
              <a:defRPr/>
            </a:lvl1pPr>
          </a:lstStyle>
          <a:p>
            <a:pPr>
              <a:defRPr/>
            </a:pPr>
            <a:fld id="{15451974-FEE6-7344-99D1-2CFF36AAF8C9}" type="slidenum">
              <a:rPr lang="nl-NL"/>
              <a:pPr>
                <a:defRPr/>
              </a:pPr>
              <a:t>‹nr.›</a:t>
            </a:fld>
            <a:endParaRPr lang="nl-NL" sz="1400"/>
          </a:p>
        </p:txBody>
      </p:sp>
    </p:spTree>
    <p:extLst>
      <p:ext uri="{BB962C8B-B14F-4D97-AF65-F5344CB8AC3E}">
        <p14:creationId xmlns:p14="http://schemas.microsoft.com/office/powerpoint/2010/main" val="3792196922"/>
      </p:ext>
    </p:extLst>
  </p:cSld>
  <p:clrMapOvr>
    <a:masterClrMapping/>
  </p:clrMapOvr>
  <p:transition xmlns:p14="http://schemas.microsoft.com/office/powerpoint/2010/main" spd="slow">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datum 3"/>
          <p:cNvSpPr>
            <a:spLocks noGrp="1"/>
          </p:cNvSpPr>
          <p:nvPr>
            <p:ph type="dt" sz="half" idx="10"/>
          </p:nvPr>
        </p:nvSpPr>
        <p:spPr>
          <a:ln/>
        </p:spPr>
        <p:txBody>
          <a:bodyPr/>
          <a:lstStyle>
            <a:lvl1pPr>
              <a:defRPr/>
            </a:lvl1pPr>
          </a:lstStyle>
          <a:p>
            <a:pPr>
              <a:defRPr/>
            </a:pPr>
            <a:fld id="{736178C9-902C-854A-B98D-BC635C607632}" type="datetime5">
              <a:rPr lang="nl-NL"/>
              <a:pPr>
                <a:defRPr/>
              </a:pPr>
              <a:t>13-dec-14</a:t>
            </a:fld>
            <a:endParaRPr lang="nl-NL"/>
          </a:p>
        </p:txBody>
      </p:sp>
      <p:sp>
        <p:nvSpPr>
          <p:cNvPr id="4"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5" name="Tijdelijke aanduiding voor dianummer 5"/>
          <p:cNvSpPr>
            <a:spLocks noGrp="1"/>
          </p:cNvSpPr>
          <p:nvPr>
            <p:ph type="sldNum" sz="quarter" idx="12"/>
          </p:nvPr>
        </p:nvSpPr>
        <p:spPr>
          <a:ln/>
        </p:spPr>
        <p:txBody>
          <a:bodyPr/>
          <a:lstStyle>
            <a:lvl1pPr>
              <a:defRPr/>
            </a:lvl1pPr>
          </a:lstStyle>
          <a:p>
            <a:pPr>
              <a:defRPr/>
            </a:pPr>
            <a:fld id="{A4806432-7564-F346-8C54-C77A11487B98}" type="slidenum">
              <a:rPr lang="nl-NL"/>
              <a:pPr>
                <a:defRPr/>
              </a:pPr>
              <a:t>‹nr.›</a:t>
            </a:fld>
            <a:endParaRPr lang="nl-NL" sz="1400"/>
          </a:p>
        </p:txBody>
      </p:sp>
    </p:spTree>
    <p:extLst>
      <p:ext uri="{BB962C8B-B14F-4D97-AF65-F5344CB8AC3E}">
        <p14:creationId xmlns:p14="http://schemas.microsoft.com/office/powerpoint/2010/main" val="676003932"/>
      </p:ext>
    </p:extLst>
  </p:cSld>
  <p:clrMapOvr>
    <a:masterClrMapping/>
  </p:clrMapOvr>
  <p:transition xmlns:p14="http://schemas.microsoft.com/office/powerpoint/2010/main" spd="slow">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a:ln/>
        </p:spPr>
        <p:txBody>
          <a:bodyPr/>
          <a:lstStyle>
            <a:lvl1pPr>
              <a:defRPr/>
            </a:lvl1pPr>
          </a:lstStyle>
          <a:p>
            <a:pPr>
              <a:defRPr/>
            </a:pPr>
            <a:fld id="{08400BBD-7E61-6447-A690-AD003C9D490B}" type="datetime5">
              <a:rPr lang="nl-NL"/>
              <a:pPr>
                <a:defRPr/>
              </a:pPr>
              <a:t>13-dec-14</a:t>
            </a:fld>
            <a:endParaRPr lang="nl-NL"/>
          </a:p>
        </p:txBody>
      </p:sp>
      <p:sp>
        <p:nvSpPr>
          <p:cNvPr id="3"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4" name="Tijdelijke aanduiding voor dianummer 5"/>
          <p:cNvSpPr>
            <a:spLocks noGrp="1"/>
          </p:cNvSpPr>
          <p:nvPr>
            <p:ph type="sldNum" sz="quarter" idx="12"/>
          </p:nvPr>
        </p:nvSpPr>
        <p:spPr>
          <a:ln/>
        </p:spPr>
        <p:txBody>
          <a:bodyPr/>
          <a:lstStyle>
            <a:lvl1pPr>
              <a:defRPr/>
            </a:lvl1pPr>
          </a:lstStyle>
          <a:p>
            <a:pPr>
              <a:defRPr/>
            </a:pPr>
            <a:fld id="{EBBD88C7-D282-B54B-898B-8CC9DDDF3015}" type="slidenum">
              <a:rPr lang="nl-NL"/>
              <a:pPr>
                <a:defRPr/>
              </a:pPr>
              <a:t>‹nr.›</a:t>
            </a:fld>
            <a:endParaRPr lang="nl-NL" sz="1400"/>
          </a:p>
        </p:txBody>
      </p:sp>
    </p:spTree>
    <p:extLst>
      <p:ext uri="{BB962C8B-B14F-4D97-AF65-F5344CB8AC3E}">
        <p14:creationId xmlns:p14="http://schemas.microsoft.com/office/powerpoint/2010/main" val="4116719399"/>
      </p:ext>
    </p:extLst>
  </p:cSld>
  <p:clrMapOvr>
    <a:masterClrMapping/>
  </p:clrMapOvr>
  <p:transition xmlns:p14="http://schemas.microsoft.com/office/powerpoint/2010/main" spd="slow">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3"/>
          <p:cNvSpPr>
            <a:spLocks noGrp="1"/>
          </p:cNvSpPr>
          <p:nvPr>
            <p:ph type="dt" sz="half" idx="10"/>
          </p:nvPr>
        </p:nvSpPr>
        <p:spPr>
          <a:ln/>
        </p:spPr>
        <p:txBody>
          <a:bodyPr/>
          <a:lstStyle>
            <a:lvl1pPr>
              <a:defRPr/>
            </a:lvl1pPr>
          </a:lstStyle>
          <a:p>
            <a:pPr>
              <a:defRPr/>
            </a:pPr>
            <a:fld id="{4E02FB45-58CE-F14B-B06A-54646677BC53}" type="datetime5">
              <a:rPr lang="nl-NL"/>
              <a:pPr>
                <a:defRPr/>
              </a:pPr>
              <a:t>13-dec-14</a:t>
            </a:fld>
            <a:endParaRPr lang="nl-NL"/>
          </a:p>
        </p:txBody>
      </p:sp>
      <p:sp>
        <p:nvSpPr>
          <p:cNvPr id="6"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a:ln/>
        </p:spPr>
        <p:txBody>
          <a:bodyPr/>
          <a:lstStyle>
            <a:lvl1pPr>
              <a:defRPr/>
            </a:lvl1pPr>
          </a:lstStyle>
          <a:p>
            <a:pPr>
              <a:defRPr/>
            </a:pPr>
            <a:fld id="{98C96C36-C9CF-EB4B-A2EF-365B674B3CD2}" type="slidenum">
              <a:rPr lang="nl-NL"/>
              <a:pPr>
                <a:defRPr/>
              </a:pPr>
              <a:t>‹nr.›</a:t>
            </a:fld>
            <a:endParaRPr lang="nl-NL" sz="1400"/>
          </a:p>
        </p:txBody>
      </p:sp>
    </p:spTree>
    <p:extLst>
      <p:ext uri="{BB962C8B-B14F-4D97-AF65-F5344CB8AC3E}">
        <p14:creationId xmlns:p14="http://schemas.microsoft.com/office/powerpoint/2010/main" val="2145672695"/>
      </p:ext>
    </p:extLst>
  </p:cSld>
  <p:clrMapOvr>
    <a:masterClrMapping/>
  </p:clrMapOvr>
  <p:transition xmlns:p14="http://schemas.microsoft.com/office/powerpoint/2010/main" spd="slow">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3"/>
          <p:cNvSpPr>
            <a:spLocks noGrp="1"/>
          </p:cNvSpPr>
          <p:nvPr>
            <p:ph type="dt" sz="half" idx="10"/>
          </p:nvPr>
        </p:nvSpPr>
        <p:spPr>
          <a:ln/>
        </p:spPr>
        <p:txBody>
          <a:bodyPr/>
          <a:lstStyle>
            <a:lvl1pPr>
              <a:defRPr/>
            </a:lvl1pPr>
          </a:lstStyle>
          <a:p>
            <a:pPr>
              <a:defRPr/>
            </a:pPr>
            <a:fld id="{B4B7B42C-704B-BE4B-BFAE-9CBBE16A87B2}" type="datetime5">
              <a:rPr lang="nl-NL"/>
              <a:pPr>
                <a:defRPr/>
              </a:pPr>
              <a:t>13-dec-14</a:t>
            </a:fld>
            <a:endParaRPr lang="nl-NL"/>
          </a:p>
        </p:txBody>
      </p:sp>
      <p:sp>
        <p:nvSpPr>
          <p:cNvPr id="6" name="Tijdelijke aanduiding voor voettekst 4"/>
          <p:cNvSpPr>
            <a:spLocks noGrp="1"/>
          </p:cNvSpPr>
          <p:nvPr>
            <p:ph type="ftr" sz="quarter" idx="11"/>
          </p:nvPr>
        </p:nvSpPr>
        <p:spPr>
          <a:ln/>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a:ln/>
        </p:spPr>
        <p:txBody>
          <a:bodyPr/>
          <a:lstStyle>
            <a:lvl1pPr>
              <a:defRPr/>
            </a:lvl1pPr>
          </a:lstStyle>
          <a:p>
            <a:pPr>
              <a:defRPr/>
            </a:pPr>
            <a:fld id="{9FF580CA-E155-5241-99D1-80140373846F}" type="slidenum">
              <a:rPr lang="nl-NL"/>
              <a:pPr>
                <a:defRPr/>
              </a:pPr>
              <a:t>‹nr.›</a:t>
            </a:fld>
            <a:endParaRPr lang="nl-NL" sz="1400"/>
          </a:p>
        </p:txBody>
      </p:sp>
    </p:spTree>
    <p:extLst>
      <p:ext uri="{BB962C8B-B14F-4D97-AF65-F5344CB8AC3E}">
        <p14:creationId xmlns:p14="http://schemas.microsoft.com/office/powerpoint/2010/main" val="2695384549"/>
      </p:ext>
    </p:extLst>
  </p:cSld>
  <p:clrMapOvr>
    <a:masterClrMapping/>
  </p:clrMapOvr>
  <p:transition xmlns:p14="http://schemas.microsoft.com/office/powerpoint/2010/main" spd="slow">
    <p:circl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3.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1.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8"/>
          <p:cNvSpPr>
            <a:spLocks noGrp="1" noChangeArrowheads="1"/>
          </p:cNvSpPr>
          <p:nvPr>
            <p:ph type="title"/>
          </p:nvPr>
        </p:nvSpPr>
        <p:spPr bwMode="black">
          <a:xfrm>
            <a:off x="1366838" y="1952625"/>
            <a:ext cx="71723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nl-NL"/>
              <a:t>Titelstijl van model bewerken</a:t>
            </a:r>
          </a:p>
        </p:txBody>
      </p:sp>
      <p:sp>
        <p:nvSpPr>
          <p:cNvPr id="1027" name="Rectangle 9"/>
          <p:cNvSpPr>
            <a:spLocks noGrp="1" noChangeArrowheads="1"/>
          </p:cNvSpPr>
          <p:nvPr>
            <p:ph type="body" idx="1"/>
          </p:nvPr>
        </p:nvSpPr>
        <p:spPr bwMode="black">
          <a:xfrm>
            <a:off x="1366838" y="2852738"/>
            <a:ext cx="7294562"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3"/>
          <p:cNvSpPr>
            <a:spLocks noGrp="1"/>
          </p:cNvSpPr>
          <p:nvPr>
            <p:ph type="dt" sz="half" idx="2"/>
          </p:nvPr>
        </p:nvSpPr>
        <p:spPr bwMode="black">
          <a:xfrm>
            <a:off x="533400" y="64770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700">
                <a:latin typeface="Verdana" charset="0"/>
              </a:defRPr>
            </a:lvl1pPr>
          </a:lstStyle>
          <a:p>
            <a:pPr>
              <a:defRPr/>
            </a:pPr>
            <a:fld id="{5C33828B-5B89-7740-802E-C008D9A23621}" type="datetime5">
              <a:rPr lang="nl-NL"/>
              <a:pPr>
                <a:defRPr/>
              </a:pPr>
              <a:t>13-dec-14</a:t>
            </a:fld>
            <a:endParaRPr lang="nl-NL"/>
          </a:p>
        </p:txBody>
      </p:sp>
      <p:sp>
        <p:nvSpPr>
          <p:cNvPr id="9" name="Tijdelijke aanduiding voor voettekst 4"/>
          <p:cNvSpPr>
            <a:spLocks noGrp="1"/>
          </p:cNvSpPr>
          <p:nvPr>
            <p:ph type="ftr" sz="quarter" idx="3"/>
          </p:nvPr>
        </p:nvSpPr>
        <p:spPr bwMode="black">
          <a:xfrm>
            <a:off x="533400" y="62484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700">
                <a:latin typeface="+mn-lt"/>
                <a:ea typeface="+mn-ea"/>
                <a:cs typeface="+mn-cs"/>
              </a:defRPr>
            </a:lvl1pPr>
          </a:lstStyle>
          <a:p>
            <a:pPr>
              <a:defRPr/>
            </a:pPr>
            <a:endParaRPr lang="nl-NL"/>
          </a:p>
        </p:txBody>
      </p:sp>
      <p:sp>
        <p:nvSpPr>
          <p:cNvPr id="10" name="Tijdelijke aanduiding voor dianummer 5"/>
          <p:cNvSpPr>
            <a:spLocks noGrp="1"/>
          </p:cNvSpPr>
          <p:nvPr>
            <p:ph type="sldNum" sz="quarter" idx="4"/>
          </p:nvPr>
        </p:nvSpPr>
        <p:spPr bwMode="black">
          <a:xfrm>
            <a:off x="8077200" y="6248400"/>
            <a:ext cx="381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600">
                <a:latin typeface="Verdana" charset="0"/>
              </a:defRPr>
            </a:lvl1pPr>
          </a:lstStyle>
          <a:p>
            <a:pPr>
              <a:defRPr/>
            </a:pPr>
            <a:fld id="{BFC97BA9-A6DB-3E46-803B-B5F34422D0E3}" type="slidenum">
              <a:rPr lang="nl-NL"/>
              <a:pPr>
                <a:defRPr/>
              </a:pPr>
              <a:t>‹nr.›</a:t>
            </a:fld>
            <a:endParaRPr lang="nl-NL" sz="1400"/>
          </a:p>
        </p:txBody>
      </p:sp>
    </p:spTree>
  </p:cSld>
  <p:clrMap bg1="dk2" tx1="lt1" bg2="dk1" tx2="lt2" accent1="accent1" accent2="accent2" accent3="accent3" accent4="accent4" accent5="accent5" accent6="accent6" hlink="hlink" folHlink="folHlink"/>
  <p:sldLayoutIdLst>
    <p:sldLayoutId id="2147484126"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ransition xmlns:p14="http://schemas.microsoft.com/office/powerpoint/2010/main" spd="slow">
    <p:circle/>
  </p:transition>
  <p:hf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Verdana" charset="0"/>
          <a:ea typeface="ＭＳ Ｐゴシック" charset="-128"/>
          <a:cs typeface="ＭＳ Ｐゴシック" charset="-128"/>
        </a:defRPr>
      </a:lvl2pPr>
      <a:lvl3pPr algn="l" rtl="0" eaLnBrk="0" fontAlgn="base" hangingPunct="0">
        <a:spcBef>
          <a:spcPct val="0"/>
        </a:spcBef>
        <a:spcAft>
          <a:spcPct val="0"/>
        </a:spcAft>
        <a:defRPr sz="3600">
          <a:solidFill>
            <a:schemeClr val="tx1"/>
          </a:solidFill>
          <a:latin typeface="Verdana" charset="0"/>
          <a:ea typeface="ＭＳ Ｐゴシック" charset="-128"/>
          <a:cs typeface="ＭＳ Ｐゴシック" charset="-128"/>
        </a:defRPr>
      </a:lvl3pPr>
      <a:lvl4pPr algn="l" rtl="0" eaLnBrk="0" fontAlgn="base" hangingPunct="0">
        <a:spcBef>
          <a:spcPct val="0"/>
        </a:spcBef>
        <a:spcAft>
          <a:spcPct val="0"/>
        </a:spcAft>
        <a:defRPr sz="3600">
          <a:solidFill>
            <a:schemeClr val="tx1"/>
          </a:solidFill>
          <a:latin typeface="Verdana" charset="0"/>
          <a:ea typeface="ＭＳ Ｐゴシック" charset="-128"/>
          <a:cs typeface="ＭＳ Ｐゴシック" charset="-128"/>
        </a:defRPr>
      </a:lvl4pPr>
      <a:lvl5pPr algn="l" rtl="0" eaLnBrk="0" fontAlgn="base" hangingPunct="0">
        <a:spcBef>
          <a:spcPct val="0"/>
        </a:spcBef>
        <a:spcAft>
          <a:spcPct val="0"/>
        </a:spcAft>
        <a:defRPr sz="3600">
          <a:solidFill>
            <a:schemeClr val="tx1"/>
          </a:solidFill>
          <a:latin typeface="Verdana" charset="0"/>
          <a:ea typeface="ＭＳ Ｐゴシック" charset="-128"/>
          <a:cs typeface="ＭＳ Ｐゴシック" charset="-128"/>
        </a:defRPr>
      </a:lvl5pPr>
      <a:lvl6pPr marL="457200" algn="l" rtl="0" fontAlgn="base">
        <a:spcBef>
          <a:spcPct val="0"/>
        </a:spcBef>
        <a:spcAft>
          <a:spcPct val="0"/>
        </a:spcAft>
        <a:defRPr sz="3600">
          <a:solidFill>
            <a:schemeClr val="tx1"/>
          </a:solidFill>
          <a:latin typeface="Verdana" charset="0"/>
          <a:ea typeface="ＭＳ Ｐゴシック" charset="-128"/>
          <a:cs typeface="ＭＳ Ｐゴシック" charset="-128"/>
        </a:defRPr>
      </a:lvl6pPr>
      <a:lvl7pPr marL="914400" algn="l" rtl="0" fontAlgn="base">
        <a:spcBef>
          <a:spcPct val="0"/>
        </a:spcBef>
        <a:spcAft>
          <a:spcPct val="0"/>
        </a:spcAft>
        <a:defRPr sz="3600">
          <a:solidFill>
            <a:schemeClr val="tx1"/>
          </a:solidFill>
          <a:latin typeface="Verdana" charset="0"/>
          <a:ea typeface="ＭＳ Ｐゴシック" charset="-128"/>
          <a:cs typeface="ＭＳ Ｐゴシック" charset="-128"/>
        </a:defRPr>
      </a:lvl7pPr>
      <a:lvl8pPr marL="1371600" algn="l" rtl="0" fontAlgn="base">
        <a:spcBef>
          <a:spcPct val="0"/>
        </a:spcBef>
        <a:spcAft>
          <a:spcPct val="0"/>
        </a:spcAft>
        <a:defRPr sz="3600">
          <a:solidFill>
            <a:schemeClr val="tx1"/>
          </a:solidFill>
          <a:latin typeface="Verdana" charset="0"/>
          <a:ea typeface="ＭＳ Ｐゴシック" charset="-128"/>
          <a:cs typeface="ＭＳ Ｐゴシック" charset="-128"/>
        </a:defRPr>
      </a:lvl8pPr>
      <a:lvl9pPr marL="1828800" algn="l" rtl="0" fontAlgn="base">
        <a:spcBef>
          <a:spcPct val="0"/>
        </a:spcBef>
        <a:spcAft>
          <a:spcPct val="0"/>
        </a:spcAft>
        <a:defRPr sz="3600">
          <a:solidFill>
            <a:schemeClr val="tx1"/>
          </a:solidFill>
          <a:latin typeface="Verdan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FFCE21"/>
        </a:buClr>
        <a:buFont typeface="Verdana" charset="0"/>
        <a:defRPr sz="2400">
          <a:solidFill>
            <a:schemeClr val="tx1"/>
          </a:solidFill>
          <a:latin typeface="+mn-lt"/>
          <a:ea typeface="+mn-ea"/>
          <a:cs typeface="+mn-cs"/>
        </a:defRPr>
      </a:lvl1pPr>
      <a:lvl2pPr marL="474663" indent="-473075" algn="l" rtl="0" eaLnBrk="0" fontAlgn="base" hangingPunct="0">
        <a:spcBef>
          <a:spcPct val="20000"/>
        </a:spcBef>
        <a:spcAft>
          <a:spcPct val="0"/>
        </a:spcAft>
        <a:buClr>
          <a:schemeClr val="tx1"/>
        </a:buClr>
        <a:buFont typeface="Wingdings" charset="0"/>
        <a:buChar char="§"/>
        <a:defRPr sz="2400">
          <a:solidFill>
            <a:schemeClr val="tx1"/>
          </a:solidFill>
          <a:latin typeface="+mn-lt"/>
          <a:ea typeface="+mn-ea"/>
        </a:defRPr>
      </a:lvl2pPr>
      <a:lvl3pPr marL="808038" indent="-331788" algn="l" rtl="0" eaLnBrk="0" fontAlgn="base" hangingPunct="0">
        <a:spcBef>
          <a:spcPct val="20000"/>
        </a:spcBef>
        <a:spcAft>
          <a:spcPct val="0"/>
        </a:spcAft>
        <a:buClr>
          <a:schemeClr val="tx1"/>
        </a:buClr>
        <a:buFont typeface="Wingdings" charset="0"/>
        <a:buChar char="§"/>
        <a:defRPr sz="2000">
          <a:solidFill>
            <a:schemeClr val="tx1"/>
          </a:solidFill>
          <a:latin typeface="+mn-lt"/>
          <a:ea typeface="ヒラギノ角ゴ Pro W3" pitchFamily="-1" charset="-128"/>
          <a:cs typeface="ヒラギノ角ゴ Pro W3" charset="0"/>
        </a:defRPr>
      </a:lvl3pPr>
      <a:lvl4pPr marL="1152525" indent="-342900" algn="l" rtl="0" eaLnBrk="0" fontAlgn="base" hangingPunct="0">
        <a:spcBef>
          <a:spcPct val="20000"/>
        </a:spcBef>
        <a:spcAft>
          <a:spcPct val="0"/>
        </a:spcAft>
        <a:buFont typeface="Verdana" charset="0"/>
        <a:buChar char="–"/>
        <a:defRPr>
          <a:solidFill>
            <a:schemeClr val="tx1"/>
          </a:solidFill>
          <a:latin typeface="+mn-lt"/>
          <a:ea typeface="ヒラギノ角ゴ Pro W3" pitchFamily="-1" charset="-128"/>
          <a:cs typeface="ヒラギノ角ゴ Pro W3" charset="0"/>
        </a:defRPr>
      </a:lvl4pPr>
      <a:lvl5pPr marL="1460500" indent="-306388" algn="l" rtl="0" eaLnBrk="0" fontAlgn="base" hangingPunct="0">
        <a:spcBef>
          <a:spcPct val="20000"/>
        </a:spcBef>
        <a:spcAft>
          <a:spcPct val="0"/>
        </a:spcAft>
        <a:buFont typeface="Verdana" charset="0"/>
        <a:buChar char="»"/>
        <a:defRPr sz="1600">
          <a:solidFill>
            <a:schemeClr val="tx1"/>
          </a:solidFill>
          <a:latin typeface="+mn-lt"/>
          <a:ea typeface="ヒラギノ角ゴ Pro W3" pitchFamily="-1" charset="-128"/>
          <a:cs typeface="ヒラギノ角ゴ Pro W3" charset="0"/>
        </a:defRPr>
      </a:lvl5pPr>
      <a:lvl6pPr marL="1917700" indent="-306388" algn="l" rtl="0" fontAlgn="base">
        <a:spcBef>
          <a:spcPct val="20000"/>
        </a:spcBef>
        <a:spcAft>
          <a:spcPct val="0"/>
        </a:spcAft>
        <a:buFont typeface="Verdana" charset="0"/>
        <a:buChar char="»"/>
        <a:defRPr sz="1600">
          <a:solidFill>
            <a:schemeClr val="tx1"/>
          </a:solidFill>
          <a:latin typeface="+mn-lt"/>
          <a:ea typeface="+mn-ea"/>
        </a:defRPr>
      </a:lvl6pPr>
      <a:lvl7pPr marL="2374900" indent="-306388" algn="l" rtl="0" fontAlgn="base">
        <a:spcBef>
          <a:spcPct val="20000"/>
        </a:spcBef>
        <a:spcAft>
          <a:spcPct val="0"/>
        </a:spcAft>
        <a:buFont typeface="Verdana" charset="0"/>
        <a:buChar char="»"/>
        <a:defRPr sz="1600">
          <a:solidFill>
            <a:schemeClr val="tx1"/>
          </a:solidFill>
          <a:latin typeface="+mn-lt"/>
          <a:ea typeface="+mn-ea"/>
        </a:defRPr>
      </a:lvl7pPr>
      <a:lvl8pPr marL="2832100" indent="-306388" algn="l" rtl="0" fontAlgn="base">
        <a:spcBef>
          <a:spcPct val="20000"/>
        </a:spcBef>
        <a:spcAft>
          <a:spcPct val="0"/>
        </a:spcAft>
        <a:buFont typeface="Verdana" charset="0"/>
        <a:buChar char="»"/>
        <a:defRPr sz="1600">
          <a:solidFill>
            <a:schemeClr val="tx1"/>
          </a:solidFill>
          <a:latin typeface="+mn-lt"/>
          <a:ea typeface="+mn-ea"/>
        </a:defRPr>
      </a:lvl8pPr>
      <a:lvl9pPr marL="3289300" indent="-306388" algn="l" rtl="0" fontAlgn="base">
        <a:spcBef>
          <a:spcPct val="20000"/>
        </a:spcBef>
        <a:spcAft>
          <a:spcPct val="0"/>
        </a:spcAft>
        <a:buFont typeface="Verdana" charset="0"/>
        <a:buChar char="»"/>
        <a:defRPr sz="16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8"/>
          <p:cNvSpPr>
            <a:spLocks noGrp="1" noChangeArrowheads="1"/>
          </p:cNvSpPr>
          <p:nvPr>
            <p:ph type="title"/>
          </p:nvPr>
        </p:nvSpPr>
        <p:spPr bwMode="black">
          <a:xfrm>
            <a:off x="1366838" y="887413"/>
            <a:ext cx="71723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nl-NL"/>
              <a:t>Titelstijl van model bewerken</a:t>
            </a:r>
          </a:p>
        </p:txBody>
      </p:sp>
      <p:sp>
        <p:nvSpPr>
          <p:cNvPr id="13315" name="Rectangle 9"/>
          <p:cNvSpPr>
            <a:spLocks noGrp="1" noChangeArrowheads="1"/>
          </p:cNvSpPr>
          <p:nvPr>
            <p:ph type="body" idx="1"/>
          </p:nvPr>
        </p:nvSpPr>
        <p:spPr bwMode="black">
          <a:xfrm>
            <a:off x="1366838" y="1844675"/>
            <a:ext cx="7294562"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3"/>
          <p:cNvSpPr>
            <a:spLocks noGrp="1"/>
          </p:cNvSpPr>
          <p:nvPr>
            <p:ph type="dt" sz="half" idx="2"/>
          </p:nvPr>
        </p:nvSpPr>
        <p:spPr bwMode="black">
          <a:xfrm>
            <a:off x="533400" y="64770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700">
                <a:latin typeface="Verdana" charset="0"/>
              </a:defRPr>
            </a:lvl1pPr>
          </a:lstStyle>
          <a:p>
            <a:pPr>
              <a:defRPr/>
            </a:pPr>
            <a:fld id="{6FF926D5-5A87-8E4E-8E83-86C0D4D2A500}" type="datetime5">
              <a:rPr lang="nl-NL"/>
              <a:pPr>
                <a:defRPr/>
              </a:pPr>
              <a:t>13-dec-14</a:t>
            </a:fld>
            <a:endParaRPr lang="nl-NL"/>
          </a:p>
        </p:txBody>
      </p:sp>
      <p:sp>
        <p:nvSpPr>
          <p:cNvPr id="10" name="Tijdelijke aanduiding voor dianummer 5"/>
          <p:cNvSpPr>
            <a:spLocks noGrp="1"/>
          </p:cNvSpPr>
          <p:nvPr>
            <p:ph type="sldNum" sz="quarter" idx="4"/>
          </p:nvPr>
        </p:nvSpPr>
        <p:spPr bwMode="black">
          <a:xfrm>
            <a:off x="8077200" y="6248400"/>
            <a:ext cx="381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600">
                <a:latin typeface="Verdana" charset="0"/>
              </a:defRPr>
            </a:lvl1pPr>
          </a:lstStyle>
          <a:p>
            <a:pPr>
              <a:defRPr/>
            </a:pPr>
            <a:fld id="{F08E606B-8FE2-0046-AC57-DB936C3F9A88}" type="slidenum">
              <a:rPr lang="nl-NL"/>
              <a:pPr>
                <a:defRPr/>
              </a:pPr>
              <a:t>‹nr.›</a:t>
            </a:fld>
            <a:endParaRPr lang="nl-NL" sz="1400"/>
          </a:p>
        </p:txBody>
      </p:sp>
    </p:spTree>
  </p:cSld>
  <p:clrMap bg1="lt1" tx1="dk1" bg2="lt2" tx2="dk2" accent1="accent1" accent2="accent2" accent3="accent3" accent4="accent4" accent5="accent5" accent6="accent6" hlink="hlink" folHlink="folHlink"/>
  <p:sldLayoutIdLst>
    <p:sldLayoutId id="2147484127"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Lst>
  <p:transition xmlns:p14="http://schemas.microsoft.com/office/powerpoint/2010/main" spd="slow">
    <p:circle/>
  </p:transition>
  <p:hf hdr="0" ftr="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Verdana" charset="0"/>
          <a:ea typeface="ＭＳ Ｐゴシック" charset="-128"/>
          <a:cs typeface="ＭＳ Ｐゴシック" charset="-128"/>
        </a:defRPr>
      </a:lvl2pPr>
      <a:lvl3pPr algn="l" rtl="0" eaLnBrk="0" fontAlgn="base" hangingPunct="0">
        <a:spcBef>
          <a:spcPct val="0"/>
        </a:spcBef>
        <a:spcAft>
          <a:spcPct val="0"/>
        </a:spcAft>
        <a:defRPr sz="3200">
          <a:solidFill>
            <a:schemeClr val="tx1"/>
          </a:solidFill>
          <a:latin typeface="Verdana" charset="0"/>
          <a:ea typeface="ＭＳ Ｐゴシック" charset="-128"/>
          <a:cs typeface="ＭＳ Ｐゴシック" charset="-128"/>
        </a:defRPr>
      </a:lvl3pPr>
      <a:lvl4pPr algn="l" rtl="0" eaLnBrk="0" fontAlgn="base" hangingPunct="0">
        <a:spcBef>
          <a:spcPct val="0"/>
        </a:spcBef>
        <a:spcAft>
          <a:spcPct val="0"/>
        </a:spcAft>
        <a:defRPr sz="3200">
          <a:solidFill>
            <a:schemeClr val="tx1"/>
          </a:solidFill>
          <a:latin typeface="Verdana" charset="0"/>
          <a:ea typeface="ＭＳ Ｐゴシック" charset="-128"/>
          <a:cs typeface="ＭＳ Ｐゴシック" charset="-128"/>
        </a:defRPr>
      </a:lvl4pPr>
      <a:lvl5pPr algn="l" rtl="0" eaLnBrk="0" fontAlgn="base" hangingPunct="0">
        <a:spcBef>
          <a:spcPct val="0"/>
        </a:spcBef>
        <a:spcAft>
          <a:spcPct val="0"/>
        </a:spcAft>
        <a:defRPr sz="3200">
          <a:solidFill>
            <a:schemeClr val="tx1"/>
          </a:solidFill>
          <a:latin typeface="Verdana" charset="0"/>
          <a:ea typeface="ＭＳ Ｐゴシック" charset="-128"/>
          <a:cs typeface="ＭＳ Ｐゴシック" charset="-128"/>
        </a:defRPr>
      </a:lvl5pPr>
      <a:lvl6pPr marL="457200" algn="l" rtl="0" fontAlgn="base">
        <a:spcBef>
          <a:spcPct val="0"/>
        </a:spcBef>
        <a:spcAft>
          <a:spcPct val="0"/>
        </a:spcAft>
        <a:defRPr sz="3200">
          <a:solidFill>
            <a:schemeClr val="tx1"/>
          </a:solidFill>
          <a:latin typeface="Verdana" charset="0"/>
          <a:ea typeface="ＭＳ Ｐゴシック" charset="-128"/>
          <a:cs typeface="ＭＳ Ｐゴシック" charset="-128"/>
        </a:defRPr>
      </a:lvl6pPr>
      <a:lvl7pPr marL="914400" algn="l" rtl="0" fontAlgn="base">
        <a:spcBef>
          <a:spcPct val="0"/>
        </a:spcBef>
        <a:spcAft>
          <a:spcPct val="0"/>
        </a:spcAft>
        <a:defRPr sz="3200">
          <a:solidFill>
            <a:schemeClr val="tx1"/>
          </a:solidFill>
          <a:latin typeface="Verdana" charset="0"/>
          <a:ea typeface="ＭＳ Ｐゴシック" charset="-128"/>
          <a:cs typeface="ＭＳ Ｐゴシック" charset="-128"/>
        </a:defRPr>
      </a:lvl7pPr>
      <a:lvl8pPr marL="1371600" algn="l" rtl="0" fontAlgn="base">
        <a:spcBef>
          <a:spcPct val="0"/>
        </a:spcBef>
        <a:spcAft>
          <a:spcPct val="0"/>
        </a:spcAft>
        <a:defRPr sz="3200">
          <a:solidFill>
            <a:schemeClr val="tx1"/>
          </a:solidFill>
          <a:latin typeface="Verdana" charset="0"/>
          <a:ea typeface="ＭＳ Ｐゴシック" charset="-128"/>
          <a:cs typeface="ＭＳ Ｐゴシック" charset="-128"/>
        </a:defRPr>
      </a:lvl8pPr>
      <a:lvl9pPr marL="1828800" algn="l" rtl="0" fontAlgn="base">
        <a:spcBef>
          <a:spcPct val="0"/>
        </a:spcBef>
        <a:spcAft>
          <a:spcPct val="0"/>
        </a:spcAft>
        <a:defRPr sz="3200">
          <a:solidFill>
            <a:schemeClr val="tx1"/>
          </a:solidFill>
          <a:latin typeface="Verdan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accent2"/>
        </a:buClr>
        <a:buFont typeface="Verdana" charset="0"/>
        <a:defRPr sz="2400">
          <a:solidFill>
            <a:schemeClr val="tx1"/>
          </a:solidFill>
          <a:latin typeface="+mn-lt"/>
          <a:ea typeface="+mn-ea"/>
          <a:cs typeface="+mn-cs"/>
        </a:defRPr>
      </a:lvl1pPr>
      <a:lvl2pPr marL="474663" indent="-473075" algn="l" rtl="0" eaLnBrk="0" fontAlgn="base" hangingPunct="0">
        <a:spcBef>
          <a:spcPct val="20000"/>
        </a:spcBef>
        <a:spcAft>
          <a:spcPct val="0"/>
        </a:spcAft>
        <a:buClr>
          <a:schemeClr val="accent2"/>
        </a:buClr>
        <a:buFont typeface="Wingdings" charset="0"/>
        <a:buChar char="§"/>
        <a:defRPr sz="2400">
          <a:solidFill>
            <a:schemeClr val="tx1"/>
          </a:solidFill>
          <a:latin typeface="+mn-lt"/>
          <a:ea typeface="+mn-ea"/>
        </a:defRPr>
      </a:lvl2pPr>
      <a:lvl3pPr marL="808038" indent="-331788"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ヒラギノ角ゴ Pro W3" pitchFamily="-1" charset="-128"/>
          <a:cs typeface="ヒラギノ角ゴ Pro W3" charset="0"/>
        </a:defRPr>
      </a:lvl3pPr>
      <a:lvl4pPr marL="1152525" indent="-342900" algn="l" rtl="0" eaLnBrk="0" fontAlgn="base" hangingPunct="0">
        <a:spcBef>
          <a:spcPct val="20000"/>
        </a:spcBef>
        <a:spcAft>
          <a:spcPct val="0"/>
        </a:spcAft>
        <a:buClr>
          <a:schemeClr val="accent2"/>
        </a:buClr>
        <a:buFont typeface="Verdana" charset="0"/>
        <a:buChar char="–"/>
        <a:defRPr>
          <a:solidFill>
            <a:schemeClr val="tx1"/>
          </a:solidFill>
          <a:latin typeface="+mn-lt"/>
          <a:ea typeface="ヒラギノ角ゴ Pro W3" pitchFamily="-1" charset="-128"/>
          <a:cs typeface="ヒラギノ角ゴ Pro W3" charset="0"/>
        </a:defRPr>
      </a:lvl4pPr>
      <a:lvl5pPr marL="1460500" indent="-306388" algn="l" rtl="0" eaLnBrk="0" fontAlgn="base" hangingPunct="0">
        <a:spcBef>
          <a:spcPct val="20000"/>
        </a:spcBef>
        <a:spcAft>
          <a:spcPct val="0"/>
        </a:spcAft>
        <a:buClr>
          <a:schemeClr val="accent2"/>
        </a:buClr>
        <a:buFont typeface="Verdana" charset="0"/>
        <a:buChar char="»"/>
        <a:defRPr sz="1600">
          <a:solidFill>
            <a:schemeClr val="tx1"/>
          </a:solidFill>
          <a:latin typeface="+mn-lt"/>
          <a:ea typeface="ヒラギノ角ゴ Pro W3" pitchFamily="-1" charset="-128"/>
          <a:cs typeface="ヒラギノ角ゴ Pro W3" charset="0"/>
        </a:defRPr>
      </a:lvl5pPr>
      <a:lvl6pPr marL="1917700" indent="-306388" algn="l" rtl="0" fontAlgn="base">
        <a:spcBef>
          <a:spcPct val="20000"/>
        </a:spcBef>
        <a:spcAft>
          <a:spcPct val="0"/>
        </a:spcAft>
        <a:buClr>
          <a:schemeClr val="accent2"/>
        </a:buClr>
        <a:buFont typeface="Verdana" charset="0"/>
        <a:buChar char="»"/>
        <a:defRPr sz="1600">
          <a:solidFill>
            <a:schemeClr val="tx1"/>
          </a:solidFill>
          <a:latin typeface="+mn-lt"/>
          <a:ea typeface="+mn-ea"/>
        </a:defRPr>
      </a:lvl6pPr>
      <a:lvl7pPr marL="2374900" indent="-306388" algn="l" rtl="0" fontAlgn="base">
        <a:spcBef>
          <a:spcPct val="20000"/>
        </a:spcBef>
        <a:spcAft>
          <a:spcPct val="0"/>
        </a:spcAft>
        <a:buClr>
          <a:schemeClr val="accent2"/>
        </a:buClr>
        <a:buFont typeface="Verdana" charset="0"/>
        <a:buChar char="»"/>
        <a:defRPr sz="1600">
          <a:solidFill>
            <a:schemeClr val="tx1"/>
          </a:solidFill>
          <a:latin typeface="+mn-lt"/>
          <a:ea typeface="+mn-ea"/>
        </a:defRPr>
      </a:lvl7pPr>
      <a:lvl8pPr marL="2832100" indent="-306388" algn="l" rtl="0" fontAlgn="base">
        <a:spcBef>
          <a:spcPct val="20000"/>
        </a:spcBef>
        <a:spcAft>
          <a:spcPct val="0"/>
        </a:spcAft>
        <a:buClr>
          <a:schemeClr val="accent2"/>
        </a:buClr>
        <a:buFont typeface="Verdana" charset="0"/>
        <a:buChar char="»"/>
        <a:defRPr sz="1600">
          <a:solidFill>
            <a:schemeClr val="tx1"/>
          </a:solidFill>
          <a:latin typeface="+mn-lt"/>
          <a:ea typeface="+mn-ea"/>
        </a:defRPr>
      </a:lvl8pPr>
      <a:lvl9pPr marL="3289300" indent="-306388" algn="l" rtl="0" fontAlgn="base">
        <a:spcBef>
          <a:spcPct val="20000"/>
        </a:spcBef>
        <a:spcAft>
          <a:spcPct val="0"/>
        </a:spcAft>
        <a:buClr>
          <a:schemeClr val="accent2"/>
        </a:buClr>
        <a:buFont typeface="Verdana" charset="0"/>
        <a:buChar char="»"/>
        <a:defRPr sz="16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8"/>
          <p:cNvSpPr>
            <a:spLocks noGrp="1" noChangeArrowheads="1"/>
          </p:cNvSpPr>
          <p:nvPr>
            <p:ph type="title"/>
          </p:nvPr>
        </p:nvSpPr>
        <p:spPr bwMode="black">
          <a:xfrm>
            <a:off x="1366838" y="887413"/>
            <a:ext cx="71723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nl-NL"/>
              <a:t>Titelstijl van model bewerken</a:t>
            </a:r>
          </a:p>
        </p:txBody>
      </p:sp>
      <p:sp>
        <p:nvSpPr>
          <p:cNvPr id="25603" name="Rectangle 9"/>
          <p:cNvSpPr>
            <a:spLocks noGrp="1" noChangeArrowheads="1"/>
          </p:cNvSpPr>
          <p:nvPr>
            <p:ph type="body" idx="1"/>
          </p:nvPr>
        </p:nvSpPr>
        <p:spPr bwMode="black">
          <a:xfrm>
            <a:off x="1366838" y="1844675"/>
            <a:ext cx="7294562"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3"/>
          <p:cNvSpPr>
            <a:spLocks noGrp="1"/>
          </p:cNvSpPr>
          <p:nvPr>
            <p:ph type="dt" sz="half" idx="2"/>
          </p:nvPr>
        </p:nvSpPr>
        <p:spPr bwMode="black">
          <a:xfrm>
            <a:off x="533400" y="64770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700">
                <a:latin typeface="Verdana" charset="0"/>
              </a:defRPr>
            </a:lvl1pPr>
          </a:lstStyle>
          <a:p>
            <a:pPr>
              <a:defRPr/>
            </a:pPr>
            <a:fld id="{5EB23A4C-49BC-C842-AEAA-B917E6CD2130}" type="datetime5">
              <a:rPr lang="nl-NL"/>
              <a:pPr>
                <a:defRPr/>
              </a:pPr>
              <a:t>13-dec-14</a:t>
            </a:fld>
            <a:endParaRPr lang="nl-NL"/>
          </a:p>
        </p:txBody>
      </p:sp>
      <p:sp>
        <p:nvSpPr>
          <p:cNvPr id="9" name="Tijdelijke aanduiding voor voettekst 4"/>
          <p:cNvSpPr>
            <a:spLocks noGrp="1"/>
          </p:cNvSpPr>
          <p:nvPr>
            <p:ph type="ftr" sz="quarter" idx="3"/>
          </p:nvPr>
        </p:nvSpPr>
        <p:spPr bwMode="black">
          <a:xfrm>
            <a:off x="533400" y="62484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700">
                <a:latin typeface="+mn-lt"/>
                <a:ea typeface="+mn-ea"/>
                <a:cs typeface="+mn-cs"/>
              </a:defRPr>
            </a:lvl1pPr>
          </a:lstStyle>
          <a:p>
            <a:pPr>
              <a:defRPr/>
            </a:pPr>
            <a:endParaRPr lang="nl-NL"/>
          </a:p>
        </p:txBody>
      </p:sp>
      <p:sp>
        <p:nvSpPr>
          <p:cNvPr id="10" name="Tijdelijke aanduiding voor dianummer 5"/>
          <p:cNvSpPr>
            <a:spLocks noGrp="1"/>
          </p:cNvSpPr>
          <p:nvPr>
            <p:ph type="sldNum" sz="quarter" idx="4"/>
          </p:nvPr>
        </p:nvSpPr>
        <p:spPr bwMode="black">
          <a:xfrm>
            <a:off x="8077200" y="6248400"/>
            <a:ext cx="381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600">
                <a:latin typeface="Verdana" charset="0"/>
              </a:defRPr>
            </a:lvl1pPr>
          </a:lstStyle>
          <a:p>
            <a:pPr>
              <a:defRPr/>
            </a:pPr>
            <a:fld id="{B412C924-E183-774F-BA1D-D6AF40924C49}" type="slidenum">
              <a:rPr lang="nl-NL"/>
              <a:pPr>
                <a:defRPr/>
              </a:pPr>
              <a:t>‹nr.›</a:t>
            </a:fld>
            <a:endParaRPr lang="nl-NL" sz="1400"/>
          </a:p>
        </p:txBody>
      </p:sp>
    </p:spTree>
  </p:cSld>
  <p:clrMap bg1="lt1" tx1="dk1" bg2="lt2" tx2="dk2" accent1="accent1" accent2="accent2" accent3="accent3" accent4="accent4" accent5="accent5" accent6="accent6" hlink="hlink" folHlink="folHlink"/>
  <p:sldLayoutIdLst>
    <p:sldLayoutId id="2147484128"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ransition xmlns:p14="http://schemas.microsoft.com/office/powerpoint/2010/main" spd="slow">
    <p:circle/>
  </p:transition>
  <p:hf hdr="0" ftr="0"/>
  <p:txStyles>
    <p:titleStyle>
      <a:lvl1pPr algn="l" rtl="0" eaLnBrk="0" fontAlgn="base" hangingPunct="0">
        <a:spcBef>
          <a:spcPct val="0"/>
        </a:spcBef>
        <a:spcAft>
          <a:spcPct val="0"/>
        </a:spcAft>
        <a:defRPr sz="3200">
          <a:solidFill>
            <a:schemeClr val="tx1"/>
          </a:solidFill>
          <a:latin typeface="+mj-lt"/>
          <a:ea typeface="+mj-ea"/>
          <a:cs typeface="+mj-cs"/>
        </a:defRPr>
      </a:lvl1pPr>
      <a:lvl2pPr algn="l" rtl="0" eaLnBrk="0" fontAlgn="base" hangingPunct="0">
        <a:spcBef>
          <a:spcPct val="0"/>
        </a:spcBef>
        <a:spcAft>
          <a:spcPct val="0"/>
        </a:spcAft>
        <a:defRPr sz="3200">
          <a:solidFill>
            <a:schemeClr val="tx1"/>
          </a:solidFill>
          <a:latin typeface="Verdana" charset="0"/>
          <a:ea typeface="ＭＳ Ｐゴシック" charset="-128"/>
          <a:cs typeface="ＭＳ Ｐゴシック" charset="-128"/>
        </a:defRPr>
      </a:lvl2pPr>
      <a:lvl3pPr algn="l" rtl="0" eaLnBrk="0" fontAlgn="base" hangingPunct="0">
        <a:spcBef>
          <a:spcPct val="0"/>
        </a:spcBef>
        <a:spcAft>
          <a:spcPct val="0"/>
        </a:spcAft>
        <a:defRPr sz="3200">
          <a:solidFill>
            <a:schemeClr val="tx1"/>
          </a:solidFill>
          <a:latin typeface="Verdana" charset="0"/>
          <a:ea typeface="ＭＳ Ｐゴシック" charset="-128"/>
          <a:cs typeface="ＭＳ Ｐゴシック" charset="-128"/>
        </a:defRPr>
      </a:lvl3pPr>
      <a:lvl4pPr algn="l" rtl="0" eaLnBrk="0" fontAlgn="base" hangingPunct="0">
        <a:spcBef>
          <a:spcPct val="0"/>
        </a:spcBef>
        <a:spcAft>
          <a:spcPct val="0"/>
        </a:spcAft>
        <a:defRPr sz="3200">
          <a:solidFill>
            <a:schemeClr val="tx1"/>
          </a:solidFill>
          <a:latin typeface="Verdana" charset="0"/>
          <a:ea typeface="ＭＳ Ｐゴシック" charset="-128"/>
          <a:cs typeface="ＭＳ Ｐゴシック" charset="-128"/>
        </a:defRPr>
      </a:lvl4pPr>
      <a:lvl5pPr algn="l" rtl="0" eaLnBrk="0" fontAlgn="base" hangingPunct="0">
        <a:spcBef>
          <a:spcPct val="0"/>
        </a:spcBef>
        <a:spcAft>
          <a:spcPct val="0"/>
        </a:spcAft>
        <a:defRPr sz="3200">
          <a:solidFill>
            <a:schemeClr val="tx1"/>
          </a:solidFill>
          <a:latin typeface="Verdana" charset="0"/>
          <a:ea typeface="ＭＳ Ｐゴシック" charset="-128"/>
          <a:cs typeface="ＭＳ Ｐゴシック" charset="-128"/>
        </a:defRPr>
      </a:lvl5pPr>
      <a:lvl6pPr marL="457200" algn="l" rtl="0" fontAlgn="base">
        <a:spcBef>
          <a:spcPct val="0"/>
        </a:spcBef>
        <a:spcAft>
          <a:spcPct val="0"/>
        </a:spcAft>
        <a:defRPr sz="3200">
          <a:solidFill>
            <a:schemeClr val="tx1"/>
          </a:solidFill>
          <a:latin typeface="Verdana" charset="0"/>
          <a:ea typeface="ＭＳ Ｐゴシック" charset="-128"/>
          <a:cs typeface="ＭＳ Ｐゴシック" charset="-128"/>
        </a:defRPr>
      </a:lvl6pPr>
      <a:lvl7pPr marL="914400" algn="l" rtl="0" fontAlgn="base">
        <a:spcBef>
          <a:spcPct val="0"/>
        </a:spcBef>
        <a:spcAft>
          <a:spcPct val="0"/>
        </a:spcAft>
        <a:defRPr sz="3200">
          <a:solidFill>
            <a:schemeClr val="tx1"/>
          </a:solidFill>
          <a:latin typeface="Verdana" charset="0"/>
          <a:ea typeface="ＭＳ Ｐゴシック" charset="-128"/>
          <a:cs typeface="ＭＳ Ｐゴシック" charset="-128"/>
        </a:defRPr>
      </a:lvl7pPr>
      <a:lvl8pPr marL="1371600" algn="l" rtl="0" fontAlgn="base">
        <a:spcBef>
          <a:spcPct val="0"/>
        </a:spcBef>
        <a:spcAft>
          <a:spcPct val="0"/>
        </a:spcAft>
        <a:defRPr sz="3200">
          <a:solidFill>
            <a:schemeClr val="tx1"/>
          </a:solidFill>
          <a:latin typeface="Verdana" charset="0"/>
          <a:ea typeface="ＭＳ Ｐゴシック" charset="-128"/>
          <a:cs typeface="ＭＳ Ｐゴシック" charset="-128"/>
        </a:defRPr>
      </a:lvl8pPr>
      <a:lvl9pPr marL="1828800" algn="l" rtl="0" fontAlgn="base">
        <a:spcBef>
          <a:spcPct val="0"/>
        </a:spcBef>
        <a:spcAft>
          <a:spcPct val="0"/>
        </a:spcAft>
        <a:defRPr sz="3200">
          <a:solidFill>
            <a:schemeClr val="tx1"/>
          </a:solidFill>
          <a:latin typeface="Verdan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accent2"/>
        </a:buClr>
        <a:buFont typeface="Verdana" charset="0"/>
        <a:defRPr sz="2400">
          <a:solidFill>
            <a:schemeClr val="tx1"/>
          </a:solidFill>
          <a:latin typeface="+mn-lt"/>
          <a:ea typeface="+mn-ea"/>
          <a:cs typeface="+mn-cs"/>
        </a:defRPr>
      </a:lvl1pPr>
      <a:lvl2pPr marL="474663" indent="-473075" algn="l" rtl="0" eaLnBrk="0" fontAlgn="base" hangingPunct="0">
        <a:spcBef>
          <a:spcPct val="20000"/>
        </a:spcBef>
        <a:spcAft>
          <a:spcPct val="0"/>
        </a:spcAft>
        <a:buClr>
          <a:schemeClr val="accent2"/>
        </a:buClr>
        <a:buFont typeface="Wingdings" charset="0"/>
        <a:buChar char="§"/>
        <a:defRPr sz="2400">
          <a:solidFill>
            <a:schemeClr val="tx1"/>
          </a:solidFill>
          <a:latin typeface="+mn-lt"/>
          <a:ea typeface="+mn-ea"/>
        </a:defRPr>
      </a:lvl2pPr>
      <a:lvl3pPr marL="808038" indent="-331788"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ヒラギノ角ゴ Pro W3" pitchFamily="-1" charset="-128"/>
          <a:cs typeface="ヒラギノ角ゴ Pro W3" charset="0"/>
        </a:defRPr>
      </a:lvl3pPr>
      <a:lvl4pPr marL="1152525" indent="-342900" algn="l" rtl="0" eaLnBrk="0" fontAlgn="base" hangingPunct="0">
        <a:spcBef>
          <a:spcPct val="20000"/>
        </a:spcBef>
        <a:spcAft>
          <a:spcPct val="0"/>
        </a:spcAft>
        <a:buClr>
          <a:schemeClr val="accent2"/>
        </a:buClr>
        <a:buFont typeface="Verdana" charset="0"/>
        <a:buChar char="–"/>
        <a:defRPr>
          <a:solidFill>
            <a:schemeClr val="tx1"/>
          </a:solidFill>
          <a:latin typeface="+mn-lt"/>
          <a:ea typeface="ヒラギノ角ゴ Pro W3" pitchFamily="-1" charset="-128"/>
          <a:cs typeface="ヒラギノ角ゴ Pro W3" charset="0"/>
        </a:defRPr>
      </a:lvl4pPr>
      <a:lvl5pPr marL="1460500" indent="-306388" algn="l" rtl="0" eaLnBrk="0" fontAlgn="base" hangingPunct="0">
        <a:spcBef>
          <a:spcPct val="20000"/>
        </a:spcBef>
        <a:spcAft>
          <a:spcPct val="0"/>
        </a:spcAft>
        <a:buClr>
          <a:schemeClr val="accent2"/>
        </a:buClr>
        <a:buFont typeface="Verdana" charset="0"/>
        <a:buChar char="»"/>
        <a:defRPr sz="1600">
          <a:solidFill>
            <a:schemeClr val="tx1"/>
          </a:solidFill>
          <a:latin typeface="+mn-lt"/>
          <a:ea typeface="ヒラギノ角ゴ Pro W3" pitchFamily="-1" charset="-128"/>
          <a:cs typeface="ヒラギノ角ゴ Pro W3" charset="0"/>
        </a:defRPr>
      </a:lvl5pPr>
      <a:lvl6pPr marL="1917700" indent="-306388" algn="l" rtl="0" fontAlgn="base">
        <a:spcBef>
          <a:spcPct val="20000"/>
        </a:spcBef>
        <a:spcAft>
          <a:spcPct val="0"/>
        </a:spcAft>
        <a:buClr>
          <a:schemeClr val="accent2"/>
        </a:buClr>
        <a:buFont typeface="Verdana" charset="0"/>
        <a:buChar char="»"/>
        <a:defRPr sz="1600">
          <a:solidFill>
            <a:schemeClr val="tx1"/>
          </a:solidFill>
          <a:latin typeface="+mn-lt"/>
          <a:ea typeface="+mn-ea"/>
        </a:defRPr>
      </a:lvl6pPr>
      <a:lvl7pPr marL="2374900" indent="-306388" algn="l" rtl="0" fontAlgn="base">
        <a:spcBef>
          <a:spcPct val="20000"/>
        </a:spcBef>
        <a:spcAft>
          <a:spcPct val="0"/>
        </a:spcAft>
        <a:buClr>
          <a:schemeClr val="accent2"/>
        </a:buClr>
        <a:buFont typeface="Verdana" charset="0"/>
        <a:buChar char="»"/>
        <a:defRPr sz="1600">
          <a:solidFill>
            <a:schemeClr val="tx1"/>
          </a:solidFill>
          <a:latin typeface="+mn-lt"/>
          <a:ea typeface="+mn-ea"/>
        </a:defRPr>
      </a:lvl7pPr>
      <a:lvl8pPr marL="2832100" indent="-306388" algn="l" rtl="0" fontAlgn="base">
        <a:spcBef>
          <a:spcPct val="20000"/>
        </a:spcBef>
        <a:spcAft>
          <a:spcPct val="0"/>
        </a:spcAft>
        <a:buClr>
          <a:schemeClr val="accent2"/>
        </a:buClr>
        <a:buFont typeface="Verdana" charset="0"/>
        <a:buChar char="»"/>
        <a:defRPr sz="1600">
          <a:solidFill>
            <a:schemeClr val="tx1"/>
          </a:solidFill>
          <a:latin typeface="+mn-lt"/>
          <a:ea typeface="+mn-ea"/>
        </a:defRPr>
      </a:lvl8pPr>
      <a:lvl9pPr marL="3289300" indent="-306388" algn="l" rtl="0" fontAlgn="base">
        <a:spcBef>
          <a:spcPct val="20000"/>
        </a:spcBef>
        <a:spcAft>
          <a:spcPct val="0"/>
        </a:spcAft>
        <a:buClr>
          <a:schemeClr val="accent2"/>
        </a:buClr>
        <a:buFont typeface="Verdana" charset="0"/>
        <a:buChar char="»"/>
        <a:defRPr sz="16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8"/>
          <p:cNvSpPr>
            <a:spLocks noGrp="1" noChangeArrowheads="1"/>
          </p:cNvSpPr>
          <p:nvPr>
            <p:ph type="title"/>
          </p:nvPr>
        </p:nvSpPr>
        <p:spPr bwMode="black">
          <a:xfrm>
            <a:off x="1366838" y="1952625"/>
            <a:ext cx="71723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nl-NL"/>
              <a:t>Titelstijl van model bewerken</a:t>
            </a:r>
          </a:p>
        </p:txBody>
      </p:sp>
      <p:sp>
        <p:nvSpPr>
          <p:cNvPr id="37891" name="Rectangle 9"/>
          <p:cNvSpPr>
            <a:spLocks noGrp="1" noChangeArrowheads="1"/>
          </p:cNvSpPr>
          <p:nvPr>
            <p:ph type="body" idx="1"/>
          </p:nvPr>
        </p:nvSpPr>
        <p:spPr bwMode="black">
          <a:xfrm>
            <a:off x="1366838" y="2852738"/>
            <a:ext cx="7294562"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45720" rIns="91440" bIns="45720" numCol="1" anchor="t" anchorCtr="0" compatLnSpc="1">
            <a:prstTxWarp prst="textNoShape">
              <a:avLst/>
            </a:prstTxWarp>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datum 3"/>
          <p:cNvSpPr>
            <a:spLocks noGrp="1"/>
          </p:cNvSpPr>
          <p:nvPr>
            <p:ph type="dt" sz="half" idx="2"/>
          </p:nvPr>
        </p:nvSpPr>
        <p:spPr bwMode="black">
          <a:xfrm>
            <a:off x="533400" y="64770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700">
                <a:latin typeface="Verdana" charset="0"/>
              </a:defRPr>
            </a:lvl1pPr>
          </a:lstStyle>
          <a:p>
            <a:pPr>
              <a:defRPr/>
            </a:pPr>
            <a:fld id="{A8280766-637C-374E-8553-611D273E4F63}" type="datetime5">
              <a:rPr lang="nl-NL"/>
              <a:pPr>
                <a:defRPr/>
              </a:pPr>
              <a:t>13-dec-14</a:t>
            </a:fld>
            <a:endParaRPr lang="nl-NL"/>
          </a:p>
        </p:txBody>
      </p:sp>
      <p:sp>
        <p:nvSpPr>
          <p:cNvPr id="9" name="Tijdelijke aanduiding voor voettekst 4"/>
          <p:cNvSpPr>
            <a:spLocks noGrp="1"/>
          </p:cNvSpPr>
          <p:nvPr>
            <p:ph type="ftr" sz="quarter" idx="3"/>
          </p:nvPr>
        </p:nvSpPr>
        <p:spPr bwMode="black">
          <a:xfrm>
            <a:off x="533400" y="6248400"/>
            <a:ext cx="1600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700">
                <a:latin typeface="+mn-lt"/>
                <a:ea typeface="+mn-ea"/>
                <a:cs typeface="+mn-cs"/>
              </a:defRPr>
            </a:lvl1pPr>
          </a:lstStyle>
          <a:p>
            <a:pPr>
              <a:defRPr/>
            </a:pPr>
            <a:endParaRPr lang="nl-NL"/>
          </a:p>
        </p:txBody>
      </p:sp>
      <p:sp>
        <p:nvSpPr>
          <p:cNvPr id="10" name="Tijdelijke aanduiding voor dianummer 5"/>
          <p:cNvSpPr>
            <a:spLocks noGrp="1"/>
          </p:cNvSpPr>
          <p:nvPr>
            <p:ph type="sldNum" sz="quarter" idx="4"/>
          </p:nvPr>
        </p:nvSpPr>
        <p:spPr bwMode="black">
          <a:xfrm>
            <a:off x="8077200" y="6248400"/>
            <a:ext cx="381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600">
                <a:latin typeface="Verdana" charset="0"/>
              </a:defRPr>
            </a:lvl1pPr>
          </a:lstStyle>
          <a:p>
            <a:pPr>
              <a:defRPr/>
            </a:pPr>
            <a:fld id="{5F26107F-5377-3D44-8E5D-57E2F0C49FFF}" type="slidenum">
              <a:rPr lang="nl-NL"/>
              <a:pPr>
                <a:defRPr/>
              </a:pPr>
              <a:t>‹nr.›</a:t>
            </a:fld>
            <a:endParaRPr lang="nl-NL" sz="1400"/>
          </a:p>
        </p:txBody>
      </p:sp>
    </p:spTree>
  </p:cSld>
  <p:clrMap bg1="dk2" tx1="lt1" bg2="dk1" tx2="lt2" accent1="accent1" accent2="accent2" accent3="accent3" accent4="accent4" accent5="accent5" accent6="accent6" hlink="hlink" folHlink="folHlink"/>
  <p:sldLayoutIdLst>
    <p:sldLayoutId id="2147484129"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Lst>
  <p:transition xmlns:p14="http://schemas.microsoft.com/office/powerpoint/2010/main" spd="slow">
    <p:circle/>
  </p:transition>
  <p:hf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Verdana" charset="0"/>
          <a:ea typeface="ＭＳ Ｐゴシック" charset="-128"/>
          <a:cs typeface="ＭＳ Ｐゴシック" charset="-128"/>
        </a:defRPr>
      </a:lvl2pPr>
      <a:lvl3pPr algn="l" rtl="0" eaLnBrk="0" fontAlgn="base" hangingPunct="0">
        <a:spcBef>
          <a:spcPct val="0"/>
        </a:spcBef>
        <a:spcAft>
          <a:spcPct val="0"/>
        </a:spcAft>
        <a:defRPr sz="3600">
          <a:solidFill>
            <a:schemeClr val="tx1"/>
          </a:solidFill>
          <a:latin typeface="Verdana" charset="0"/>
          <a:ea typeface="ＭＳ Ｐゴシック" charset="-128"/>
          <a:cs typeface="ＭＳ Ｐゴシック" charset="-128"/>
        </a:defRPr>
      </a:lvl3pPr>
      <a:lvl4pPr algn="l" rtl="0" eaLnBrk="0" fontAlgn="base" hangingPunct="0">
        <a:spcBef>
          <a:spcPct val="0"/>
        </a:spcBef>
        <a:spcAft>
          <a:spcPct val="0"/>
        </a:spcAft>
        <a:defRPr sz="3600">
          <a:solidFill>
            <a:schemeClr val="tx1"/>
          </a:solidFill>
          <a:latin typeface="Verdana" charset="0"/>
          <a:ea typeface="ＭＳ Ｐゴシック" charset="-128"/>
          <a:cs typeface="ＭＳ Ｐゴシック" charset="-128"/>
        </a:defRPr>
      </a:lvl4pPr>
      <a:lvl5pPr algn="l" rtl="0" eaLnBrk="0" fontAlgn="base" hangingPunct="0">
        <a:spcBef>
          <a:spcPct val="0"/>
        </a:spcBef>
        <a:spcAft>
          <a:spcPct val="0"/>
        </a:spcAft>
        <a:defRPr sz="3600">
          <a:solidFill>
            <a:schemeClr val="tx1"/>
          </a:solidFill>
          <a:latin typeface="Verdana" charset="0"/>
          <a:ea typeface="ＭＳ Ｐゴシック" charset="-128"/>
          <a:cs typeface="ＭＳ Ｐゴシック" charset="-128"/>
        </a:defRPr>
      </a:lvl5pPr>
      <a:lvl6pPr marL="457200" algn="l" rtl="0" fontAlgn="base">
        <a:spcBef>
          <a:spcPct val="0"/>
        </a:spcBef>
        <a:spcAft>
          <a:spcPct val="0"/>
        </a:spcAft>
        <a:defRPr sz="3600">
          <a:solidFill>
            <a:schemeClr val="tx1"/>
          </a:solidFill>
          <a:latin typeface="Verdana" charset="0"/>
          <a:ea typeface="ＭＳ Ｐゴシック" charset="-128"/>
          <a:cs typeface="ＭＳ Ｐゴシック" charset="-128"/>
        </a:defRPr>
      </a:lvl6pPr>
      <a:lvl7pPr marL="914400" algn="l" rtl="0" fontAlgn="base">
        <a:spcBef>
          <a:spcPct val="0"/>
        </a:spcBef>
        <a:spcAft>
          <a:spcPct val="0"/>
        </a:spcAft>
        <a:defRPr sz="3600">
          <a:solidFill>
            <a:schemeClr val="tx1"/>
          </a:solidFill>
          <a:latin typeface="Verdana" charset="0"/>
          <a:ea typeface="ＭＳ Ｐゴシック" charset="-128"/>
          <a:cs typeface="ＭＳ Ｐゴシック" charset="-128"/>
        </a:defRPr>
      </a:lvl7pPr>
      <a:lvl8pPr marL="1371600" algn="l" rtl="0" fontAlgn="base">
        <a:spcBef>
          <a:spcPct val="0"/>
        </a:spcBef>
        <a:spcAft>
          <a:spcPct val="0"/>
        </a:spcAft>
        <a:defRPr sz="3600">
          <a:solidFill>
            <a:schemeClr val="tx1"/>
          </a:solidFill>
          <a:latin typeface="Verdana" charset="0"/>
          <a:ea typeface="ＭＳ Ｐゴシック" charset="-128"/>
          <a:cs typeface="ＭＳ Ｐゴシック" charset="-128"/>
        </a:defRPr>
      </a:lvl8pPr>
      <a:lvl9pPr marL="1828800" algn="l" rtl="0" fontAlgn="base">
        <a:spcBef>
          <a:spcPct val="0"/>
        </a:spcBef>
        <a:spcAft>
          <a:spcPct val="0"/>
        </a:spcAft>
        <a:defRPr sz="3600">
          <a:solidFill>
            <a:schemeClr val="tx1"/>
          </a:solidFill>
          <a:latin typeface="Verdan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FFCE21"/>
        </a:buClr>
        <a:buFont typeface="Verdana" charset="0"/>
        <a:defRPr sz="2400">
          <a:solidFill>
            <a:schemeClr val="tx1"/>
          </a:solidFill>
          <a:latin typeface="+mn-lt"/>
          <a:ea typeface="+mn-ea"/>
          <a:cs typeface="+mn-cs"/>
        </a:defRPr>
      </a:lvl1pPr>
      <a:lvl2pPr marL="474663" indent="-473075" algn="l" rtl="0" eaLnBrk="0" fontAlgn="base" hangingPunct="0">
        <a:spcBef>
          <a:spcPct val="20000"/>
        </a:spcBef>
        <a:spcAft>
          <a:spcPct val="0"/>
        </a:spcAft>
        <a:buClr>
          <a:schemeClr val="tx1"/>
        </a:buClr>
        <a:buFont typeface="Wingdings" charset="0"/>
        <a:buChar char="§"/>
        <a:defRPr sz="2400">
          <a:solidFill>
            <a:schemeClr val="tx1"/>
          </a:solidFill>
          <a:latin typeface="+mn-lt"/>
          <a:ea typeface="+mn-ea"/>
        </a:defRPr>
      </a:lvl2pPr>
      <a:lvl3pPr marL="808038" indent="-331788" algn="l" rtl="0" eaLnBrk="0" fontAlgn="base" hangingPunct="0">
        <a:spcBef>
          <a:spcPct val="20000"/>
        </a:spcBef>
        <a:spcAft>
          <a:spcPct val="0"/>
        </a:spcAft>
        <a:buClr>
          <a:schemeClr val="tx1"/>
        </a:buClr>
        <a:buFont typeface="Wingdings" charset="0"/>
        <a:buChar char="§"/>
        <a:defRPr sz="2000">
          <a:solidFill>
            <a:schemeClr val="tx1"/>
          </a:solidFill>
          <a:latin typeface="+mn-lt"/>
          <a:ea typeface="ヒラギノ角ゴ Pro W3" pitchFamily="-1" charset="-128"/>
          <a:cs typeface="ヒラギノ角ゴ Pro W3" charset="0"/>
        </a:defRPr>
      </a:lvl3pPr>
      <a:lvl4pPr marL="1152525" indent="-342900" algn="l" rtl="0" eaLnBrk="0" fontAlgn="base" hangingPunct="0">
        <a:spcBef>
          <a:spcPct val="20000"/>
        </a:spcBef>
        <a:spcAft>
          <a:spcPct val="0"/>
        </a:spcAft>
        <a:buFont typeface="Verdana" charset="0"/>
        <a:buChar char="–"/>
        <a:defRPr>
          <a:solidFill>
            <a:schemeClr val="tx1"/>
          </a:solidFill>
          <a:latin typeface="+mn-lt"/>
          <a:ea typeface="ヒラギノ角ゴ Pro W3" pitchFamily="-1" charset="-128"/>
          <a:cs typeface="ヒラギノ角ゴ Pro W3" charset="0"/>
        </a:defRPr>
      </a:lvl4pPr>
      <a:lvl5pPr marL="1460500" indent="-306388" algn="l" rtl="0" eaLnBrk="0" fontAlgn="base" hangingPunct="0">
        <a:spcBef>
          <a:spcPct val="20000"/>
        </a:spcBef>
        <a:spcAft>
          <a:spcPct val="0"/>
        </a:spcAft>
        <a:buFont typeface="Verdana" charset="0"/>
        <a:buChar char="»"/>
        <a:defRPr sz="1600">
          <a:solidFill>
            <a:schemeClr val="tx1"/>
          </a:solidFill>
          <a:latin typeface="+mn-lt"/>
          <a:ea typeface="ヒラギノ角ゴ Pro W3" pitchFamily="-1" charset="-128"/>
          <a:cs typeface="ヒラギノ角ゴ Pro W3" charset="0"/>
        </a:defRPr>
      </a:lvl5pPr>
      <a:lvl6pPr marL="1917700" indent="-306388" algn="l" rtl="0" fontAlgn="base">
        <a:spcBef>
          <a:spcPct val="20000"/>
        </a:spcBef>
        <a:spcAft>
          <a:spcPct val="0"/>
        </a:spcAft>
        <a:buFont typeface="Verdana" charset="0"/>
        <a:buChar char="»"/>
        <a:defRPr sz="1600">
          <a:solidFill>
            <a:schemeClr val="tx1"/>
          </a:solidFill>
          <a:latin typeface="+mn-lt"/>
          <a:ea typeface="+mn-ea"/>
        </a:defRPr>
      </a:lvl6pPr>
      <a:lvl7pPr marL="2374900" indent="-306388" algn="l" rtl="0" fontAlgn="base">
        <a:spcBef>
          <a:spcPct val="20000"/>
        </a:spcBef>
        <a:spcAft>
          <a:spcPct val="0"/>
        </a:spcAft>
        <a:buFont typeface="Verdana" charset="0"/>
        <a:buChar char="»"/>
        <a:defRPr sz="1600">
          <a:solidFill>
            <a:schemeClr val="tx1"/>
          </a:solidFill>
          <a:latin typeface="+mn-lt"/>
          <a:ea typeface="+mn-ea"/>
        </a:defRPr>
      </a:lvl7pPr>
      <a:lvl8pPr marL="2832100" indent="-306388" algn="l" rtl="0" fontAlgn="base">
        <a:spcBef>
          <a:spcPct val="20000"/>
        </a:spcBef>
        <a:spcAft>
          <a:spcPct val="0"/>
        </a:spcAft>
        <a:buFont typeface="Verdana" charset="0"/>
        <a:buChar char="»"/>
        <a:defRPr sz="1600">
          <a:solidFill>
            <a:schemeClr val="tx1"/>
          </a:solidFill>
          <a:latin typeface="+mn-lt"/>
          <a:ea typeface="+mn-ea"/>
        </a:defRPr>
      </a:lvl8pPr>
      <a:lvl9pPr marL="3289300" indent="-306388" algn="l" rtl="0" fontAlgn="base">
        <a:spcBef>
          <a:spcPct val="20000"/>
        </a:spcBef>
        <a:spcAft>
          <a:spcPct val="0"/>
        </a:spcAft>
        <a:buFont typeface="Verdana" charset="0"/>
        <a:buChar char="»"/>
        <a:defRPr sz="1600">
          <a:solidFill>
            <a:schemeClr val="tx1"/>
          </a:solidFill>
          <a:latin typeface="+mn-lt"/>
          <a:ea typeface="+mn-ea"/>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hyperlink" Target="file://localhost/Users/peterkoopmans/Desktop/lezing%2013%20december%20Woudschoten%20Natuurkunde/nav751vb.pdf" TargetMode="External"/><Relationship Id="rId5" Type="http://schemas.openxmlformats.org/officeDocument/2006/relationships/image" Target="../media/image26.png"/><Relationship Id="rId1" Type="http://schemas.openxmlformats.org/officeDocument/2006/relationships/slideLayout" Target="../slideLayouts/slideLayout24.xml"/><Relationship Id="rId2" Type="http://schemas.openxmlformats.org/officeDocument/2006/relationships/hyperlink" Target="file://localhost/Users/peterkoopmans/Desktop/lezing%2013%20december%20Woudschoten%20Natuurkunde/nah731vb.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file://localhost/Users/peterkoopmans/Desktop/lezing%2013%20december%20Woudschoten%20Natuurkunde/nav851vb.doc" TargetMode="External"/><Relationship Id="rId4" Type="http://schemas.openxmlformats.org/officeDocument/2006/relationships/hyperlink" Target="http://www.youtube.com/watch?v=2B-XwPjn9YY" TargetMode="External"/><Relationship Id="rId1" Type="http://schemas.openxmlformats.org/officeDocument/2006/relationships/slideLayout" Target="../slideLayouts/slideLayout24.xml"/><Relationship Id="rId2" Type="http://schemas.openxmlformats.org/officeDocument/2006/relationships/hyperlink" Target="file://localhost/Users/peterkoopmans/Desktop/lezing%2013%20december%20Woudschoten%20Natuurkunde/nah831vb.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file://localhost/Users/peterkoopmans/Desktop/lezing%2013%20december%20Woudschoten%20Natuurkunde/nav941vb.doc"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file://localhost/Users/peterkoopmans/Desktop/lezing%2013%20december%20Woudschoten%20Natuurkunde/na12v051vb.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file://localhost/Users/peterkoopmans/Desktop/lezing%2013%20december%20Woudschoten%20Natuurkunde/nah111vb.pd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file://localhost/Users/peterkoopmans/Documents/documenten/Pulsar%203e%20editie/docentenpakket%20Pulsar%203e%20TF/vwo/Docentenhandleiding/Natuurkunde%20vwo%20Syllabus%20centraal%20examen%202016.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24.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3.png"/><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5.png"/><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7.png"/><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0.png"/><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2.png"/><Relationship Id="rId3"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www.youtube.com/watch?v=pQHX-SjgQvQ" TargetMode="External"/><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5.png"/><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4.xml"/><Relationship Id="rId2" Type="http://schemas.openxmlformats.org/officeDocument/2006/relationships/hyperlink" Target="http://www.youtube.com/watch?v=2B-XwPjn9YY"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4.xml"/><Relationship Id="rId2"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zU7BRvejni4" TargetMode="External"/><Relationship Id="rId4" Type="http://schemas.openxmlformats.org/officeDocument/2006/relationships/image" Target="../media/image52.png"/><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www.dumpspot.nl/d1544_zo+pa+hoe+bevalt+je+nieuwe+ipad.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24.xml"/><Relationship Id="rId2" Type="http://schemas.openxmlformats.org/officeDocument/2006/relationships/notesSlide" Target="../notesSlides/notesSlide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Microsoft_Excel_97_-_2004-blad1.xls"/><Relationship Id="rId4" Type="http://schemas.openxmlformats.org/officeDocument/2006/relationships/image" Target="../media/image9.png"/><Relationship Id="rId5" Type="http://schemas.openxmlformats.org/officeDocument/2006/relationships/oleObject" Target="../embeddings/Microsoft_Excel_97_-_2004-blad2.xls"/><Relationship Id="rId6" Type="http://schemas.openxmlformats.org/officeDocument/2006/relationships/image" Target="../media/image10.png"/><Relationship Id="rId7" Type="http://schemas.openxmlformats.org/officeDocument/2006/relationships/oleObject" Target="../embeddings/Microsoft_Excel_97_-_2004-blad3.xls"/><Relationship Id="rId8" Type="http://schemas.openxmlformats.org/officeDocument/2006/relationships/image" Target="../media/image11.png"/><Relationship Id="rId9" Type="http://schemas.openxmlformats.org/officeDocument/2006/relationships/oleObject" Target="../embeddings/Microsoft_Excel_97_-_2004-blad4.xls"/><Relationship Id="rId10" Type="http://schemas.openxmlformats.org/officeDocument/2006/relationships/image" Target="../media/image12.png"/><Relationship Id="rId1" Type="http://schemas.openxmlformats.org/officeDocument/2006/relationships/vmlDrawing" Target="../drawings/vmlDrawing1.vml"/><Relationship Id="rId2"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 Type="http://schemas.openxmlformats.org/officeDocument/2006/relationships/slideLayout" Target="../slideLayouts/slideLayout24.xml"/><Relationship Id="rId2" Type="http://schemas.openxmlformats.org/officeDocument/2006/relationships/image" Target="../media/image13.jpe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9.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 Type="http://schemas.openxmlformats.org/officeDocument/2006/relationships/slideLayout" Target="../slideLayouts/slideLayout24.xml"/><Relationship Id="rId2" Type="http://schemas.openxmlformats.org/officeDocument/2006/relationships/image" Target="../media/image13.jpe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30794A8-48B3-8043-961C-4A8FA1E7436B}" type="datetime5">
              <a:rPr lang="nl-NL" sz="700">
                <a:latin typeface="Verdana" charset="0"/>
              </a:rPr>
              <a:pPr/>
              <a:t>13-dec-14</a:t>
            </a:fld>
            <a:endParaRPr lang="nl-NL" sz="700">
              <a:latin typeface="Verdana" charset="0"/>
            </a:endParaRPr>
          </a:p>
        </p:txBody>
      </p:sp>
      <p:sp>
        <p:nvSpPr>
          <p:cNvPr id="52226"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6D2D1BC-F1C6-D74C-A7D4-E2CC1E17D7EB}" type="slidenum">
              <a:rPr lang="nl-NL" sz="600">
                <a:latin typeface="Verdana" charset="0"/>
              </a:rPr>
              <a:pPr/>
              <a:t>0</a:t>
            </a:fld>
            <a:endParaRPr lang="nl-NL" sz="1400">
              <a:latin typeface="Verdana" charset="0"/>
            </a:endParaRPr>
          </a:p>
        </p:txBody>
      </p:sp>
      <p:pic>
        <p:nvPicPr>
          <p:cNvPr id="52227" name="Tijdelijke aanduiding voor inhoud 11"/>
          <p:cNvPicPr>
            <a:picLocks noGrp="1" noChangeAspect="1"/>
          </p:cNvPicPr>
          <p:nvPr>
            <p:ph idx="1"/>
          </p:nvPr>
        </p:nvPicPr>
        <p:blipFill>
          <a:blip r:embed="rId3">
            <a:extLst>
              <a:ext uri="{28A0092B-C50C-407E-A947-70E740481C1C}">
                <a14:useLocalDpi xmlns:a14="http://schemas.microsoft.com/office/drawing/2010/main" val="0"/>
              </a:ext>
            </a:extLst>
          </a:blip>
          <a:srcRect l="11980" t="3136" r="9641" b="3134"/>
          <a:stretch>
            <a:fillRect/>
          </a:stretch>
        </p:blipFill>
        <p:spPr>
          <a:xfrm>
            <a:off x="23813" y="620713"/>
            <a:ext cx="9085262" cy="6121400"/>
          </a:xfrm>
        </p:spPr>
      </p:pic>
      <p:pic>
        <p:nvPicPr>
          <p:cNvPr id="52228" name="Afbeelding 14" descr="schoolbord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5413" y="1196975"/>
            <a:ext cx="6345237"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kstvak 17"/>
          <p:cNvSpPr txBox="1">
            <a:spLocks noChangeArrowheads="1"/>
          </p:cNvSpPr>
          <p:nvPr/>
        </p:nvSpPr>
        <p:spPr bwMode="auto">
          <a:xfrm>
            <a:off x="1763713" y="2424113"/>
            <a:ext cx="56880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3200" dirty="0">
                <a:solidFill>
                  <a:schemeClr val="bg1"/>
                </a:solidFill>
                <a:latin typeface="Lucida Handwriting" charset="0"/>
                <a:cs typeface="Lucida Handwriting" charset="0"/>
              </a:rPr>
              <a:t>Wordt de tablet net zo stoffig als het krijtbord?</a:t>
            </a:r>
          </a:p>
        </p:txBody>
      </p:sp>
      <p:sp>
        <p:nvSpPr>
          <p:cNvPr id="52230" name="Tekstvak 18"/>
          <p:cNvSpPr txBox="1">
            <a:spLocks noChangeArrowheads="1"/>
          </p:cNvSpPr>
          <p:nvPr/>
        </p:nvSpPr>
        <p:spPr bwMode="auto">
          <a:xfrm>
            <a:off x="1763713" y="4594225"/>
            <a:ext cx="58404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1800" dirty="0" smtClean="0">
                <a:solidFill>
                  <a:schemeClr val="bg1"/>
                </a:solidFill>
                <a:latin typeface="Lucida Handwriting" charset="0"/>
                <a:cs typeface="Lucida Handwriting" charset="0"/>
              </a:rPr>
              <a:t>WND Conferentie 13-</a:t>
            </a:r>
            <a:r>
              <a:rPr lang="nl-NL" sz="1800" dirty="0">
                <a:solidFill>
                  <a:schemeClr val="bg1"/>
                </a:solidFill>
                <a:latin typeface="Lucida Handwriting" charset="0"/>
                <a:cs typeface="Lucida Handwriting" charset="0"/>
              </a:rPr>
              <a:t>12-2014</a:t>
            </a:r>
          </a:p>
          <a:p>
            <a:pPr eaLnBrk="1" hangingPunct="1"/>
            <a:endParaRPr lang="nl-NL" sz="1800" dirty="0">
              <a:solidFill>
                <a:schemeClr val="bg1"/>
              </a:solidFill>
              <a:latin typeface="Lucida Handwriting" charset="0"/>
              <a:cs typeface="Lucida Handwriting" charset="0"/>
            </a:endParaRPr>
          </a:p>
          <a:p>
            <a:pPr eaLnBrk="1" hangingPunct="1"/>
            <a:r>
              <a:rPr lang="nl-NL" sz="1800" dirty="0">
                <a:solidFill>
                  <a:schemeClr val="bg1"/>
                </a:solidFill>
                <a:latin typeface="Lucida Handwriting" charset="0"/>
                <a:cs typeface="Lucida Handwriting" charset="0"/>
              </a:rPr>
              <a:t>Peter Koopmans</a:t>
            </a:r>
          </a:p>
          <a:p>
            <a:pPr eaLnBrk="1" hangingPunct="1"/>
            <a:endParaRPr lang="nl-NL" sz="1800" dirty="0">
              <a:solidFill>
                <a:schemeClr val="bg1"/>
              </a:solidFill>
              <a:latin typeface="Lucida Handwriting" charset="0"/>
              <a:cs typeface="Lucida Handwriting"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el 1"/>
          <p:cNvSpPr>
            <a:spLocks noGrp="1"/>
          </p:cNvSpPr>
          <p:nvPr>
            <p:ph type="title"/>
          </p:nvPr>
        </p:nvSpPr>
        <p:spPr>
          <a:xfrm>
            <a:off x="1116013" y="1881188"/>
            <a:ext cx="1547812" cy="684212"/>
          </a:xfrm>
        </p:spPr>
        <p:txBody>
          <a:bodyPr/>
          <a:lstStyle/>
          <a:p>
            <a:r>
              <a:rPr lang="nl-NL" dirty="0">
                <a:latin typeface="Verdana" charset="0"/>
                <a:ea typeface="ＭＳ Ｐゴシック" charset="0"/>
                <a:cs typeface="ＭＳ Ｐゴシック" charset="0"/>
              </a:rPr>
              <a:t>wat?</a:t>
            </a:r>
          </a:p>
        </p:txBody>
      </p:sp>
      <p:sp>
        <p:nvSpPr>
          <p:cNvPr id="65538" name="Tijdelijke aanduiding voor inhoud 2"/>
          <p:cNvSpPr>
            <a:spLocks noGrp="1"/>
          </p:cNvSpPr>
          <p:nvPr>
            <p:ph idx="1"/>
          </p:nvPr>
        </p:nvSpPr>
        <p:spPr>
          <a:xfrm>
            <a:off x="1222375" y="3429000"/>
            <a:ext cx="1836738" cy="863600"/>
          </a:xfrm>
        </p:spPr>
        <p:txBody>
          <a:bodyPr/>
          <a:lstStyle/>
          <a:p>
            <a:r>
              <a:rPr lang="nl-NL" sz="3200">
                <a:latin typeface="Verdana" charset="0"/>
                <a:ea typeface="ＭＳ Ｐゴシック" charset="0"/>
                <a:cs typeface="ＭＳ Ｐゴシック" charset="0"/>
              </a:rPr>
              <a:t>hoe?</a:t>
            </a:r>
          </a:p>
        </p:txBody>
      </p:sp>
      <p:sp>
        <p:nvSpPr>
          <p:cNvPr id="65539"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EAA23D4-2A33-6943-BEAA-89BC45D4F76E}" type="datetime5">
              <a:rPr lang="nl-NL" sz="700">
                <a:latin typeface="Verdana" charset="0"/>
              </a:rPr>
              <a:pPr/>
              <a:t>13-dec-14</a:t>
            </a:fld>
            <a:endParaRPr lang="nl-NL" sz="700">
              <a:latin typeface="Verdana" charset="0"/>
            </a:endParaRPr>
          </a:p>
        </p:txBody>
      </p:sp>
      <p:sp>
        <p:nvSpPr>
          <p:cNvPr id="65540"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813AE27-9992-1D47-8875-5E98518F3A78}" type="slidenum">
              <a:rPr lang="nl-NL" sz="600">
                <a:latin typeface="Verdana" charset="0"/>
              </a:rPr>
              <a:pPr/>
              <a:t>9</a:t>
            </a:fld>
            <a:endParaRPr lang="nl-NL" sz="1400">
              <a:latin typeface="Verdana" charset="0"/>
            </a:endParaRPr>
          </a:p>
        </p:txBody>
      </p:sp>
      <p:sp>
        <p:nvSpPr>
          <p:cNvPr id="65541" name="Tijdelijke aanduiding voor inhoud 2"/>
          <p:cNvSpPr txBox="1">
            <a:spLocks/>
          </p:cNvSpPr>
          <p:nvPr/>
        </p:nvSpPr>
        <p:spPr bwMode="black">
          <a:xfrm>
            <a:off x="755650" y="5084763"/>
            <a:ext cx="25479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a:lstStyle>
            <a:lvl1pPr marL="342900" indent="-342900"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20000"/>
              </a:spcBef>
              <a:buClr>
                <a:schemeClr val="accent2"/>
              </a:buClr>
              <a:buFont typeface="Verdana" charset="0"/>
              <a:buNone/>
            </a:pPr>
            <a:r>
              <a:rPr lang="nl-NL" sz="3200">
                <a:latin typeface="Verdana" charset="0"/>
              </a:rPr>
              <a:t>waarmee?</a:t>
            </a:r>
          </a:p>
        </p:txBody>
      </p:sp>
      <p:sp>
        <p:nvSpPr>
          <p:cNvPr id="8" name="Ovaal 7"/>
          <p:cNvSpPr/>
          <p:nvPr/>
        </p:nvSpPr>
        <p:spPr>
          <a:xfrm>
            <a:off x="468313" y="1700213"/>
            <a:ext cx="2447925" cy="1008062"/>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9" name="Ovaal 8"/>
          <p:cNvSpPr/>
          <p:nvPr/>
        </p:nvSpPr>
        <p:spPr>
          <a:xfrm>
            <a:off x="611188" y="4941888"/>
            <a:ext cx="2447925" cy="1008062"/>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10" name="Ovaal 9"/>
          <p:cNvSpPr/>
          <p:nvPr/>
        </p:nvSpPr>
        <p:spPr>
          <a:xfrm>
            <a:off x="539750" y="3284538"/>
            <a:ext cx="2447925" cy="1008062"/>
          </a:xfrm>
          <a:prstGeom prst="ellipse">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65545" name="Titel 1"/>
          <p:cNvSpPr txBox="1">
            <a:spLocks/>
          </p:cNvSpPr>
          <p:nvPr/>
        </p:nvSpPr>
        <p:spPr bwMode="black">
          <a:xfrm>
            <a:off x="3635375" y="5084763"/>
            <a:ext cx="2700338"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nl-NL" sz="3200" dirty="0" smtClean="0">
                <a:latin typeface="Verdana" charset="0"/>
              </a:rPr>
              <a:t>Organisatie lessen</a:t>
            </a:r>
            <a:endParaRPr lang="nl-NL" sz="3200" dirty="0">
              <a:latin typeface="Verdana" charset="0"/>
            </a:endParaRPr>
          </a:p>
        </p:txBody>
      </p:sp>
      <p:sp>
        <p:nvSpPr>
          <p:cNvPr id="65546" name="Titel 1"/>
          <p:cNvSpPr txBox="1">
            <a:spLocks/>
          </p:cNvSpPr>
          <p:nvPr/>
        </p:nvSpPr>
        <p:spPr bwMode="black">
          <a:xfrm>
            <a:off x="3635896" y="1808163"/>
            <a:ext cx="15478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nl-NL" sz="3200" dirty="0">
                <a:latin typeface="Verdana" charset="0"/>
              </a:rPr>
              <a:t>inhoud</a:t>
            </a:r>
          </a:p>
        </p:txBody>
      </p:sp>
      <p:sp>
        <p:nvSpPr>
          <p:cNvPr id="65547" name="Titel 1"/>
          <p:cNvSpPr txBox="1">
            <a:spLocks/>
          </p:cNvSpPr>
          <p:nvPr/>
        </p:nvSpPr>
        <p:spPr bwMode="black">
          <a:xfrm>
            <a:off x="3635896" y="3392488"/>
            <a:ext cx="2052638"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nl-NL" sz="3200" dirty="0">
                <a:latin typeface="Verdana" charset="0"/>
              </a:rPr>
              <a:t>didactiek</a:t>
            </a:r>
          </a:p>
        </p:txBody>
      </p:sp>
      <p:sp>
        <p:nvSpPr>
          <p:cNvPr id="65548" name="Titel 1"/>
          <p:cNvSpPr txBox="1">
            <a:spLocks/>
          </p:cNvSpPr>
          <p:nvPr/>
        </p:nvSpPr>
        <p:spPr bwMode="black">
          <a:xfrm>
            <a:off x="6480175" y="1736725"/>
            <a:ext cx="190817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nl-NL" sz="3200">
                <a:latin typeface="Verdana" charset="0"/>
              </a:rPr>
              <a:t>overheid</a:t>
            </a:r>
          </a:p>
        </p:txBody>
      </p:sp>
      <p:sp>
        <p:nvSpPr>
          <p:cNvPr id="65549" name="Titel 1"/>
          <p:cNvSpPr txBox="1">
            <a:spLocks/>
          </p:cNvSpPr>
          <p:nvPr/>
        </p:nvSpPr>
        <p:spPr bwMode="black">
          <a:xfrm>
            <a:off x="6551613" y="3321050"/>
            <a:ext cx="24130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nl-NL" sz="3200">
                <a:latin typeface="Verdana" charset="0"/>
              </a:rPr>
              <a:t>uitgever/docent</a:t>
            </a:r>
          </a:p>
        </p:txBody>
      </p:sp>
      <p:sp>
        <p:nvSpPr>
          <p:cNvPr id="65550" name="Titel 1"/>
          <p:cNvSpPr txBox="1">
            <a:spLocks/>
          </p:cNvSpPr>
          <p:nvPr/>
        </p:nvSpPr>
        <p:spPr bwMode="black">
          <a:xfrm>
            <a:off x="6623050" y="5049838"/>
            <a:ext cx="2341563"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nl-NL" sz="3200" dirty="0">
                <a:latin typeface="Verdana" charset="0"/>
              </a:rPr>
              <a:t>uitgever</a:t>
            </a:r>
            <a:r>
              <a:rPr lang="nl-NL" sz="3200" dirty="0" smtClean="0">
                <a:latin typeface="Verdana" charset="0"/>
              </a:rPr>
              <a:t>/school/docent</a:t>
            </a:r>
            <a:endParaRPr lang="nl-NL" sz="3200" dirty="0">
              <a:latin typeface="Verdana" charset="0"/>
            </a:endParaRPr>
          </a:p>
        </p:txBody>
      </p:sp>
      <p:sp>
        <p:nvSpPr>
          <p:cNvPr id="65551" name="Tekstvak 2"/>
          <p:cNvSpPr txBox="1">
            <a:spLocks noChangeArrowheads="1"/>
          </p:cNvSpPr>
          <p:nvPr/>
        </p:nvSpPr>
        <p:spPr bwMode="auto">
          <a:xfrm>
            <a:off x="2411413" y="692150"/>
            <a:ext cx="5113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3200" dirty="0">
                <a:latin typeface="Arial" charset="0"/>
                <a:cs typeface="Arial" charset="0"/>
              </a:rPr>
              <a:t>Aspecten van lesmateriaal</a:t>
            </a: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5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5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5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5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5" grpId="0"/>
      <p:bldP spid="65546" grpId="0"/>
      <p:bldP spid="65547" grpId="0"/>
      <p:bldP spid="65548" grpId="0"/>
      <p:bldP spid="65549" grpId="0"/>
      <p:bldP spid="655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el 1"/>
          <p:cNvSpPr>
            <a:spLocks noGrp="1"/>
          </p:cNvSpPr>
          <p:nvPr>
            <p:ph type="title"/>
          </p:nvPr>
        </p:nvSpPr>
        <p:spPr/>
        <p:txBody>
          <a:bodyPr/>
          <a:lstStyle/>
          <a:p>
            <a:r>
              <a:rPr lang="nl-NL">
                <a:latin typeface="Verdana" charset="0"/>
                <a:ea typeface="ＭＳ Ｐゴシック" charset="0"/>
                <a:cs typeface="ＭＳ Ｐゴシック" charset="0"/>
              </a:rPr>
              <a:t>Wat en hoe?</a:t>
            </a:r>
          </a:p>
        </p:txBody>
      </p:sp>
      <p:sp>
        <p:nvSpPr>
          <p:cNvPr id="66562" name="Tijdelijke aanduiding voor inhoud 2"/>
          <p:cNvSpPr>
            <a:spLocks noGrp="1"/>
          </p:cNvSpPr>
          <p:nvPr>
            <p:ph idx="1"/>
          </p:nvPr>
        </p:nvSpPr>
        <p:spPr/>
        <p:txBody>
          <a:bodyPr/>
          <a:lstStyle/>
          <a:p>
            <a:pPr marL="0" indent="0"/>
            <a:r>
              <a:rPr lang="nl-NL" dirty="0">
                <a:latin typeface="Verdana" charset="0"/>
                <a:ea typeface="ＭＳ Ｐゴシック" charset="0"/>
                <a:cs typeface="ＭＳ Ｐゴシック" charset="0"/>
              </a:rPr>
              <a:t>1863: invoering HBS door Thorbecke</a:t>
            </a:r>
          </a:p>
          <a:p>
            <a:pPr marL="0" indent="0"/>
            <a:r>
              <a:rPr lang="nl-NL" dirty="0">
                <a:latin typeface="Verdana" charset="0"/>
                <a:ea typeface="ＭＳ Ｐゴシック" charset="0"/>
                <a:cs typeface="ＭＳ Ｐゴシック" charset="0"/>
              </a:rPr>
              <a:t>1928: Eerste natuurkundeprogramma</a:t>
            </a:r>
          </a:p>
          <a:p>
            <a:pPr marL="0" indent="0"/>
            <a:endParaRPr lang="nl-NL" sz="2000" i="1" dirty="0">
              <a:latin typeface="Verdana" charset="0"/>
              <a:ea typeface="ＭＳ Ｐゴシック" charset="0"/>
              <a:cs typeface="ＭＳ Ｐゴシック" charset="0"/>
            </a:endParaRPr>
          </a:p>
          <a:p>
            <a:pPr marL="0" indent="0"/>
            <a:r>
              <a:rPr lang="nl-NL" sz="2000" i="1" dirty="0">
                <a:latin typeface="Verdana" charset="0"/>
                <a:ea typeface="ＭＳ Ｐゴシック" charset="0"/>
                <a:cs typeface="ＭＳ Ｐゴシック" charset="0"/>
              </a:rPr>
              <a:t>Het doel van het onderwijs in de natuurkunde bestaat in het aanbrengen van de kennis der voornaamste natuurkundige verschijnselen en der wetten, waardoor zij worden </a:t>
            </a:r>
            <a:r>
              <a:rPr lang="nl-NL" sz="2000" i="1" dirty="0" err="1">
                <a:latin typeface="Verdana" charset="0"/>
                <a:ea typeface="ＭＳ Ｐゴシック" charset="0"/>
                <a:cs typeface="ＭＳ Ｐゴシック" charset="0"/>
              </a:rPr>
              <a:t>beheerscht</a:t>
            </a:r>
            <a:r>
              <a:rPr lang="nl-NL" sz="2000" i="1" dirty="0">
                <a:latin typeface="Verdana" charset="0"/>
                <a:ea typeface="ＭＳ Ｐゴシック" charset="0"/>
                <a:cs typeface="ＭＳ Ｐゴシック" charset="0"/>
              </a:rPr>
              <a:t>, op een wijze, die uit proefondervindelijke waarneming opklimt tot het natuurkundig begrip, om de uit zulk begrip volgende </a:t>
            </a:r>
            <a:r>
              <a:rPr lang="nl-NL" sz="2000" i="1" dirty="0" err="1">
                <a:latin typeface="Verdana" charset="0"/>
                <a:ea typeface="ＭＳ Ｐゴシック" charset="0"/>
                <a:cs typeface="ＭＳ Ｐゴシック" charset="0"/>
              </a:rPr>
              <a:t>conclusie’s</a:t>
            </a:r>
            <a:r>
              <a:rPr lang="nl-NL" sz="2000" i="1" dirty="0">
                <a:latin typeface="Verdana" charset="0"/>
                <a:ea typeface="ＭＳ Ｐゴシック" charset="0"/>
                <a:cs typeface="ＭＳ Ｐゴシック" charset="0"/>
              </a:rPr>
              <a:t>  wederom aan het experiment te toetsen, </a:t>
            </a:r>
            <a:r>
              <a:rPr lang="nl-NL" sz="2000" i="1" dirty="0" err="1">
                <a:latin typeface="Verdana" charset="0"/>
                <a:ea typeface="ＭＳ Ｐゴシック" charset="0"/>
                <a:cs typeface="ＭＳ Ｐゴシック" charset="0"/>
              </a:rPr>
              <a:t>zoodat</a:t>
            </a:r>
            <a:r>
              <a:rPr lang="nl-NL" sz="2000" i="1" dirty="0">
                <a:latin typeface="Verdana" charset="0"/>
                <a:ea typeface="ＭＳ Ｐゴシック" charset="0"/>
                <a:cs typeface="ＭＳ Ｐゴシック" charset="0"/>
              </a:rPr>
              <a:t> de leerling ervaart hoe natuurkennis wordt verkregen en is verkregen. </a:t>
            </a:r>
            <a:endParaRPr lang="nl-NL" sz="2000" dirty="0">
              <a:latin typeface="Verdana" charset="0"/>
              <a:ea typeface="ＭＳ Ｐゴシック" charset="0"/>
              <a:cs typeface="ＭＳ Ｐゴシック" charset="0"/>
            </a:endParaRPr>
          </a:p>
        </p:txBody>
      </p:sp>
      <p:sp>
        <p:nvSpPr>
          <p:cNvPr id="66563"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FEF41CB-C9EE-5C45-BA9E-27D69E009198}" type="datetime5">
              <a:rPr lang="nl-NL" sz="700">
                <a:latin typeface="Verdana" charset="0"/>
              </a:rPr>
              <a:pPr/>
              <a:t>13-dec-14</a:t>
            </a:fld>
            <a:endParaRPr lang="nl-NL" sz="700">
              <a:latin typeface="Verdana" charset="0"/>
            </a:endParaRPr>
          </a:p>
        </p:txBody>
      </p:sp>
      <p:sp>
        <p:nvSpPr>
          <p:cNvPr id="66564"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6485526-8715-2F4C-AF0E-45F6A2D20C3C}" type="slidenum">
              <a:rPr lang="nl-NL" sz="600">
                <a:latin typeface="Verdana" charset="0"/>
              </a:rPr>
              <a:pPr/>
              <a:t>10</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el 1"/>
          <p:cNvSpPr>
            <a:spLocks noGrp="1"/>
          </p:cNvSpPr>
          <p:nvPr>
            <p:ph type="title"/>
          </p:nvPr>
        </p:nvSpPr>
        <p:spPr/>
        <p:txBody>
          <a:bodyPr/>
          <a:lstStyle/>
          <a:p>
            <a:endParaRPr lang="nl-NL">
              <a:latin typeface="Verdana" charset="0"/>
              <a:ea typeface="ＭＳ Ｐゴシック" charset="0"/>
              <a:cs typeface="ＭＳ Ｐゴシック" charset="0"/>
            </a:endParaRPr>
          </a:p>
        </p:txBody>
      </p:sp>
      <p:sp>
        <p:nvSpPr>
          <p:cNvPr id="67586" name="Tijdelijke aanduiding voor inhoud 2"/>
          <p:cNvSpPr>
            <a:spLocks noGrp="1"/>
          </p:cNvSpPr>
          <p:nvPr>
            <p:ph idx="1"/>
          </p:nvPr>
        </p:nvSpPr>
        <p:spPr/>
        <p:txBody>
          <a:bodyPr/>
          <a:lstStyle/>
          <a:p>
            <a:pPr marL="0" indent="0"/>
            <a:r>
              <a:rPr lang="nl-NL" sz="2000" i="1">
                <a:latin typeface="Verdana" charset="0"/>
                <a:ea typeface="ＭＳ Ｐゴシック" charset="0"/>
                <a:cs typeface="ＭＳ Ｐゴシック" charset="0"/>
              </a:rPr>
              <a:t>Het moet leiden tot kennis van de belangrijkste theorieen, bekendheid met de voornaamste toepassingen der natuurkunde in het dagelijks leven en de techniek, en inzicht in de historische ontwikkeling van enkele problemen.</a:t>
            </a:r>
            <a:endParaRPr lang="nl-NL" sz="2000">
              <a:latin typeface="Verdana" charset="0"/>
              <a:ea typeface="ＭＳ Ｐゴシック" charset="0"/>
              <a:cs typeface="ＭＳ Ｐゴシック" charset="0"/>
            </a:endParaRPr>
          </a:p>
          <a:p>
            <a:pPr marL="0" indent="0"/>
            <a:r>
              <a:rPr lang="nl-NL" sz="2000" i="1">
                <a:latin typeface="Verdana" charset="0"/>
                <a:ea typeface="ＭＳ Ｐゴシック" charset="0"/>
                <a:cs typeface="ＭＳ Ｐゴシック" charset="0"/>
              </a:rPr>
              <a:t>Hoe kan men bij de voortdurende stofvermeerdering in den beperkten tijd, die beschikbaar is, het beste voldoen aan de eischen, die men aan goed natuurkunde-onderwijs heeft te stellen?...</a:t>
            </a:r>
          </a:p>
          <a:p>
            <a:pPr marL="0" indent="0"/>
            <a:r>
              <a:rPr lang="nl-NL" sz="2000" i="1">
                <a:latin typeface="Verdana" charset="0"/>
                <a:ea typeface="ＭＳ Ｐゴシック" charset="0"/>
                <a:cs typeface="ＭＳ Ｐゴシック" charset="0"/>
              </a:rPr>
              <a:t>Wat van het moderne dient te worden opgenomen?</a:t>
            </a:r>
          </a:p>
          <a:p>
            <a:pPr marL="0" indent="0"/>
            <a:r>
              <a:rPr lang="nl-NL" sz="2000">
                <a:latin typeface="Verdana" charset="0"/>
                <a:ea typeface="ＭＳ Ｐゴシック" charset="0"/>
                <a:cs typeface="ＭＳ Ｐゴシック" charset="0"/>
              </a:rPr>
              <a:t>(Fokker, 1928, p9,10)</a:t>
            </a:r>
          </a:p>
        </p:txBody>
      </p:sp>
      <p:sp>
        <p:nvSpPr>
          <p:cNvPr id="67587"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EBB4A3-B1C2-C24D-89F8-FB7CE670939C}" type="datetime5">
              <a:rPr lang="nl-NL" sz="700">
                <a:latin typeface="Verdana" charset="0"/>
              </a:rPr>
              <a:pPr/>
              <a:t>13-dec-14</a:t>
            </a:fld>
            <a:endParaRPr lang="nl-NL" sz="700">
              <a:latin typeface="Verdana" charset="0"/>
            </a:endParaRPr>
          </a:p>
        </p:txBody>
      </p:sp>
      <p:sp>
        <p:nvSpPr>
          <p:cNvPr id="67588"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EAB0C78-798B-B841-AF1F-F4FB0168CE7D}" type="slidenum">
              <a:rPr lang="nl-NL" sz="600">
                <a:latin typeface="Verdana" charset="0"/>
              </a:rPr>
              <a:pPr/>
              <a:t>11</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el 1"/>
          <p:cNvSpPr>
            <a:spLocks noGrp="1"/>
          </p:cNvSpPr>
          <p:nvPr>
            <p:ph type="title"/>
          </p:nvPr>
        </p:nvSpPr>
        <p:spPr>
          <a:xfrm>
            <a:off x="1366838" y="887413"/>
            <a:ext cx="7453312" cy="684212"/>
          </a:xfrm>
        </p:spPr>
        <p:txBody>
          <a:bodyPr/>
          <a:lstStyle/>
          <a:p>
            <a:r>
              <a:rPr lang="nl-NL">
                <a:latin typeface="Verdana" charset="0"/>
                <a:ea typeface="ＭＳ Ｐゴシック" charset="0"/>
                <a:cs typeface="ＭＳ Ｐゴシック" charset="0"/>
              </a:rPr>
              <a:t>Examenprogramma’s Natuurkunde</a:t>
            </a:r>
          </a:p>
        </p:txBody>
      </p:sp>
      <p:sp>
        <p:nvSpPr>
          <p:cNvPr id="68610" name="Tijdelijke aanduiding voor inhoud 2"/>
          <p:cNvSpPr>
            <a:spLocks noGrp="1"/>
          </p:cNvSpPr>
          <p:nvPr>
            <p:ph idx="1"/>
          </p:nvPr>
        </p:nvSpPr>
        <p:spPr>
          <a:xfrm>
            <a:off x="1331913" y="1844675"/>
            <a:ext cx="7704137" cy="4321175"/>
          </a:xfrm>
        </p:spPr>
        <p:txBody>
          <a:bodyPr/>
          <a:lstStyle/>
          <a:p>
            <a:pPr>
              <a:buFont typeface="Arial" charset="0"/>
              <a:buChar char="•"/>
            </a:pPr>
            <a:r>
              <a:rPr lang="nl-NL" sz="2000" dirty="0" err="1">
                <a:latin typeface="Verdana" charset="0"/>
                <a:ea typeface="ＭＳ Ｐゴシック" charset="0"/>
                <a:cs typeface="ＭＳ Ｐゴシック" charset="0"/>
              </a:rPr>
              <a:t>Groosmuller</a:t>
            </a:r>
            <a:r>
              <a:rPr lang="nl-NL" sz="2000" dirty="0">
                <a:latin typeface="Verdana" charset="0"/>
                <a:ea typeface="ＭＳ Ｐゴシック" charset="0"/>
                <a:cs typeface="ＭＳ Ｐゴシック" charset="0"/>
              </a:rPr>
              <a:t> (1938)</a:t>
            </a:r>
          </a:p>
          <a:p>
            <a:pPr>
              <a:buFont typeface="Arial" charset="0"/>
              <a:buChar char="•"/>
            </a:pPr>
            <a:r>
              <a:rPr lang="nl-NL" sz="2000" dirty="0" err="1">
                <a:latin typeface="Verdana" charset="0"/>
                <a:ea typeface="ＭＳ Ｐゴシック" charset="0"/>
                <a:cs typeface="ＭＳ Ｐゴシック" charset="0"/>
              </a:rPr>
              <a:t>Houdijk</a:t>
            </a:r>
            <a:r>
              <a:rPr lang="nl-NL" sz="2000" dirty="0">
                <a:latin typeface="Verdana" charset="0"/>
                <a:ea typeface="ＭＳ Ｐゴシック" charset="0"/>
                <a:cs typeface="ＭＳ Ｐゴシック" charset="0"/>
              </a:rPr>
              <a:t> (1948)</a:t>
            </a:r>
            <a:br>
              <a:rPr lang="nl-NL" sz="2000" dirty="0">
                <a:latin typeface="Verdana" charset="0"/>
                <a:ea typeface="ＭＳ Ｐゴシック" charset="0"/>
                <a:cs typeface="ＭＳ Ｐゴシック" charset="0"/>
              </a:rPr>
            </a:br>
            <a:r>
              <a:rPr lang="nl-NL" sz="2000" dirty="0">
                <a:latin typeface="Verdana" charset="0"/>
                <a:ea typeface="ＭＳ Ｐゴシック" charset="0"/>
                <a:cs typeface="ＭＳ Ｐゴシック" charset="0"/>
              </a:rPr>
              <a:t>(tot 1962 mechanica apart vak op HBS-B)</a:t>
            </a:r>
          </a:p>
          <a:p>
            <a:pPr>
              <a:buFont typeface="Arial" charset="0"/>
              <a:buChar char="•"/>
            </a:pPr>
            <a:r>
              <a:rPr lang="nl-NL" sz="2000" dirty="0" err="1">
                <a:latin typeface="Verdana" charset="0"/>
                <a:ea typeface="ＭＳ Ｐゴシック" charset="0"/>
                <a:cs typeface="ＭＳ Ｐゴシック" charset="0"/>
              </a:rPr>
              <a:t>Rekveld</a:t>
            </a:r>
            <a:r>
              <a:rPr lang="nl-NL" sz="2000" dirty="0">
                <a:latin typeface="Verdana" charset="0"/>
                <a:ea typeface="ＭＳ Ｐゴシック" charset="0"/>
                <a:cs typeface="ＭＳ Ｐゴシック" charset="0"/>
              </a:rPr>
              <a:t> (1966)</a:t>
            </a:r>
          </a:p>
          <a:p>
            <a:pPr>
              <a:buFont typeface="Arial" charset="0"/>
              <a:buChar char="•"/>
            </a:pPr>
            <a:r>
              <a:rPr lang="nl-NL" sz="2000" dirty="0">
                <a:latin typeface="Verdana" charset="0"/>
                <a:ea typeface="ＭＳ Ｐゴシック" charset="0"/>
                <a:cs typeface="ＭＳ Ｐゴシック" charset="0"/>
              </a:rPr>
              <a:t>Commissie Modernisering Leerplan Natuurkunde </a:t>
            </a:r>
            <a:br>
              <a:rPr lang="nl-NL" sz="2000" dirty="0">
                <a:latin typeface="Verdana" charset="0"/>
                <a:ea typeface="ＭＳ Ｐゴシック" charset="0"/>
                <a:cs typeface="ＭＳ Ｐゴシック" charset="0"/>
              </a:rPr>
            </a:br>
            <a:r>
              <a:rPr lang="nl-NL" sz="2000" dirty="0">
                <a:latin typeface="Verdana" charset="0"/>
                <a:ea typeface="ＭＳ Ｐゴシック" charset="0"/>
                <a:cs typeface="ＭＳ Ｐゴシック" charset="0"/>
              </a:rPr>
              <a:t>(CMLN, 1975)</a:t>
            </a:r>
          </a:p>
          <a:p>
            <a:pPr>
              <a:buFont typeface="Arial" charset="0"/>
              <a:buChar char="•"/>
            </a:pPr>
            <a:r>
              <a:rPr lang="nl-NL" sz="2000" dirty="0">
                <a:latin typeface="Verdana" charset="0"/>
                <a:ea typeface="ＭＳ Ｐゴシック" charset="0"/>
                <a:cs typeface="ＭＳ Ｐゴシック" charset="0"/>
              </a:rPr>
              <a:t>Werkgroep Examenprogramma’s Natuurkunde</a:t>
            </a:r>
            <a:br>
              <a:rPr lang="nl-NL" sz="2000" dirty="0">
                <a:latin typeface="Verdana" charset="0"/>
                <a:ea typeface="ＭＳ Ｐゴシック" charset="0"/>
                <a:cs typeface="ＭＳ Ｐゴシック" charset="0"/>
              </a:rPr>
            </a:br>
            <a:r>
              <a:rPr lang="nl-NL" sz="2000" dirty="0">
                <a:latin typeface="Verdana" charset="0"/>
                <a:ea typeface="ＭＳ Ｐゴシック" charset="0"/>
                <a:cs typeface="ＭＳ Ｐゴシック" charset="0"/>
              </a:rPr>
              <a:t>(WEN, 1991)</a:t>
            </a:r>
          </a:p>
          <a:p>
            <a:pPr>
              <a:buFont typeface="Arial" charset="0"/>
              <a:buChar char="•"/>
            </a:pPr>
            <a:r>
              <a:rPr lang="nl-NL" sz="2000" dirty="0" err="1">
                <a:latin typeface="Verdana" charset="0"/>
                <a:ea typeface="ＭＳ Ｐゴシック" charset="0"/>
                <a:cs typeface="ＭＳ Ｐゴシック" charset="0"/>
              </a:rPr>
              <a:t>Vakontwikkelgroep</a:t>
            </a:r>
            <a:r>
              <a:rPr lang="nl-NL" sz="2000" dirty="0">
                <a:latin typeface="Verdana" charset="0"/>
                <a:ea typeface="ＭＳ Ｐゴシック" charset="0"/>
                <a:cs typeface="ＭＳ Ｐゴシック" charset="0"/>
              </a:rPr>
              <a:t> biologie, natuurkunde en scheikunde (Stuurgroep Profiel Tweede Fase, 1998)</a:t>
            </a:r>
          </a:p>
          <a:p>
            <a:pPr>
              <a:buFont typeface="Arial" charset="0"/>
              <a:buChar char="•"/>
            </a:pPr>
            <a:r>
              <a:rPr lang="nl-NL" sz="2000" dirty="0">
                <a:latin typeface="Verdana" charset="0"/>
                <a:ea typeface="ＭＳ Ｐゴシック" charset="0"/>
                <a:cs typeface="ＭＳ Ｐゴシック" charset="0"/>
              </a:rPr>
              <a:t>Herstructurering Tweede Fase (2007)</a:t>
            </a:r>
          </a:p>
          <a:p>
            <a:pPr>
              <a:buFont typeface="Arial" charset="0"/>
              <a:buChar char="•"/>
            </a:pPr>
            <a:r>
              <a:rPr lang="nl-NL" sz="2000" dirty="0">
                <a:latin typeface="Verdana" charset="0"/>
                <a:ea typeface="ＭＳ Ｐゴシック" charset="0"/>
                <a:cs typeface="ＭＳ Ｐゴシック" charset="0"/>
              </a:rPr>
              <a:t>Nieuwe Natuurkunde (</a:t>
            </a:r>
            <a:r>
              <a:rPr lang="nl-NL" sz="2000" dirty="0" err="1">
                <a:latin typeface="Verdana" charset="0"/>
                <a:ea typeface="ＭＳ Ｐゴシック" charset="0"/>
                <a:cs typeface="ＭＳ Ｐゴシック" charset="0"/>
              </a:rPr>
              <a:t>NiNa</a:t>
            </a:r>
            <a:r>
              <a:rPr lang="nl-NL" sz="2000" dirty="0">
                <a:latin typeface="Verdana" charset="0"/>
                <a:ea typeface="ＭＳ Ｐゴシック" charset="0"/>
                <a:cs typeface="ＭＳ Ｐゴシック" charset="0"/>
              </a:rPr>
              <a:t>, 2013)</a:t>
            </a:r>
          </a:p>
          <a:p>
            <a:endParaRPr lang="nl-NL" dirty="0">
              <a:latin typeface="Verdana" charset="0"/>
              <a:ea typeface="ＭＳ Ｐゴシック" charset="0"/>
              <a:cs typeface="ＭＳ Ｐゴシック" charset="0"/>
            </a:endParaRPr>
          </a:p>
        </p:txBody>
      </p:sp>
      <p:sp>
        <p:nvSpPr>
          <p:cNvPr id="68611"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9045216-7C64-A54F-9C61-82A615FBB62E}" type="datetime5">
              <a:rPr lang="nl-NL" sz="700">
                <a:latin typeface="Verdana" charset="0"/>
              </a:rPr>
              <a:pPr/>
              <a:t>13-dec-14</a:t>
            </a:fld>
            <a:endParaRPr lang="nl-NL" sz="700">
              <a:latin typeface="Verdana" charset="0"/>
            </a:endParaRPr>
          </a:p>
        </p:txBody>
      </p:sp>
      <p:sp>
        <p:nvSpPr>
          <p:cNvPr id="68612"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D141BF9-FCD0-F647-9479-9AC5C478047F}" type="slidenum">
              <a:rPr lang="nl-NL" sz="600">
                <a:latin typeface="Verdana" charset="0"/>
              </a:rPr>
              <a:pPr/>
              <a:t>12</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6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6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6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el 1"/>
          <p:cNvSpPr>
            <a:spLocks noGrp="1"/>
          </p:cNvSpPr>
          <p:nvPr>
            <p:ph type="title"/>
          </p:nvPr>
        </p:nvSpPr>
        <p:spPr/>
        <p:txBody>
          <a:bodyPr/>
          <a:lstStyle/>
          <a:p>
            <a:r>
              <a:rPr lang="nl-NL">
                <a:latin typeface="Verdana" charset="0"/>
                <a:ea typeface="ＭＳ Ｐゴシック" charset="0"/>
                <a:cs typeface="ＭＳ Ｐゴシック" charset="0"/>
              </a:rPr>
              <a:t>Onderwijsveranderingen</a:t>
            </a:r>
          </a:p>
        </p:txBody>
      </p:sp>
      <p:sp>
        <p:nvSpPr>
          <p:cNvPr id="69634" name="Tijdelijke aanduiding voor inhoud 2"/>
          <p:cNvSpPr>
            <a:spLocks noGrp="1"/>
          </p:cNvSpPr>
          <p:nvPr>
            <p:ph idx="1"/>
          </p:nvPr>
        </p:nvSpPr>
        <p:spPr>
          <a:xfrm>
            <a:off x="1366838" y="1844675"/>
            <a:ext cx="7526337" cy="4175125"/>
          </a:xfrm>
        </p:spPr>
        <p:txBody>
          <a:bodyPr/>
          <a:lstStyle/>
          <a:p>
            <a:pPr>
              <a:buFont typeface="Arial" charset="0"/>
              <a:buChar char="•"/>
              <a:defRPr/>
            </a:pPr>
            <a:r>
              <a:rPr lang="nl-NL" dirty="0">
                <a:latin typeface="Verdana" charset="0"/>
                <a:ea typeface="ＭＳ Ｐゴシック" charset="0"/>
                <a:cs typeface="ＭＳ Ｐゴシック" charset="0"/>
              </a:rPr>
              <a:t>Mammoetwet (1968)</a:t>
            </a:r>
          </a:p>
          <a:p>
            <a:pPr marL="0" indent="0">
              <a:defRPr/>
            </a:pPr>
            <a:r>
              <a:rPr lang="nl-NL" dirty="0" smtClean="0">
                <a:latin typeface="Verdana" charset="0"/>
                <a:ea typeface="ＭＳ Ｐゴシック" charset="0"/>
                <a:cs typeface="ＭＳ Ｐゴシック" charset="0"/>
              </a:rPr>
              <a:t>	MULO</a:t>
            </a:r>
            <a:r>
              <a:rPr lang="nl-NL" dirty="0">
                <a:latin typeface="Verdana" charset="0"/>
                <a:ea typeface="ＭＳ Ｐゴシック" charset="0"/>
                <a:cs typeface="ＭＳ Ｐゴシック" charset="0"/>
              </a:rPr>
              <a:t>, MMS, HBS </a:t>
            </a:r>
            <a:r>
              <a:rPr lang="nl-NL" dirty="0">
                <a:latin typeface="Wingdings" charset="0"/>
                <a:ea typeface="ＭＳ Ｐゴシック" charset="0"/>
                <a:cs typeface="Wingdings" charset="0"/>
                <a:sym typeface="Wingdings" charset="0"/>
              </a:rPr>
              <a:t></a:t>
            </a:r>
            <a:r>
              <a:rPr lang="nl-NL" dirty="0">
                <a:latin typeface="Verdana" charset="0"/>
                <a:ea typeface="ＭＳ Ｐゴシック" charset="0"/>
                <a:cs typeface="ＭＳ Ｐゴシック" charset="0"/>
                <a:sym typeface="Wingdings" charset="0"/>
              </a:rPr>
              <a:t/>
            </a:r>
            <a:br>
              <a:rPr lang="nl-NL" dirty="0">
                <a:latin typeface="Verdana" charset="0"/>
                <a:ea typeface="ＭＳ Ｐゴシック" charset="0"/>
                <a:cs typeface="ＭＳ Ｐゴシック" charset="0"/>
                <a:sym typeface="Wingdings" charset="0"/>
              </a:rPr>
            </a:br>
            <a:r>
              <a:rPr lang="nl-NL" dirty="0" smtClean="0">
                <a:latin typeface="Verdana" charset="0"/>
                <a:ea typeface="ＭＳ Ｐゴシック" charset="0"/>
                <a:cs typeface="ＭＳ Ｐゴシック" charset="0"/>
                <a:sym typeface="Wingdings" charset="0"/>
              </a:rPr>
              <a:t>	MAVO</a:t>
            </a:r>
            <a:r>
              <a:rPr lang="nl-NL" dirty="0">
                <a:latin typeface="Verdana" charset="0"/>
                <a:ea typeface="ＭＳ Ｐゴシック" charset="0"/>
                <a:cs typeface="ＭＳ Ｐゴシック" charset="0"/>
                <a:sym typeface="Wingdings" charset="0"/>
              </a:rPr>
              <a:t>, HAVO, VWO (atheneum, </a:t>
            </a:r>
            <a:r>
              <a:rPr lang="nl-NL" dirty="0" smtClean="0">
                <a:latin typeface="Verdana" charset="0"/>
                <a:ea typeface="ＭＳ Ｐゴシック" charset="0"/>
                <a:cs typeface="ＭＳ Ｐゴシック" charset="0"/>
                <a:sym typeface="Wingdings" charset="0"/>
              </a:rPr>
              <a:t>gym)</a:t>
            </a:r>
            <a:r>
              <a:rPr lang="nl-NL" dirty="0">
                <a:latin typeface="Verdana" charset="0"/>
                <a:ea typeface="ＭＳ Ｐゴシック" charset="0"/>
                <a:cs typeface="ＭＳ Ｐゴシック" charset="0"/>
                <a:sym typeface="Wingdings" charset="0"/>
              </a:rPr>
              <a:t>, </a:t>
            </a:r>
            <a:r>
              <a:rPr lang="nl-NL" dirty="0" smtClean="0">
                <a:latin typeface="Verdana" charset="0"/>
                <a:ea typeface="ＭＳ Ｐゴシック" charset="0"/>
                <a:cs typeface="ＭＳ Ｐゴシック" charset="0"/>
                <a:sym typeface="Wingdings" charset="0"/>
              </a:rPr>
              <a:t>	LBO </a:t>
            </a:r>
            <a:r>
              <a:rPr lang="nl-NL" dirty="0">
                <a:latin typeface="Verdana" charset="0"/>
                <a:ea typeface="ＭＳ Ｐゴシック" charset="0"/>
                <a:cs typeface="ＭＳ Ｐゴシック" charset="0"/>
                <a:sym typeface="Wingdings" charset="0"/>
              </a:rPr>
              <a:t>(VBO)</a:t>
            </a:r>
          </a:p>
          <a:p>
            <a:pPr>
              <a:buFont typeface="Arial" charset="0"/>
              <a:buChar char="•"/>
              <a:defRPr/>
            </a:pPr>
            <a:r>
              <a:rPr lang="nl-NL" dirty="0">
                <a:latin typeface="Verdana" charset="0"/>
                <a:ea typeface="ＭＳ Ｐゴシック" charset="0"/>
                <a:cs typeface="ＭＳ Ｐゴシック" charset="0"/>
                <a:sym typeface="Wingdings" charset="0"/>
              </a:rPr>
              <a:t>Basisvorming (1993</a:t>
            </a:r>
            <a:r>
              <a:rPr lang="nl-NL" dirty="0" smtClean="0">
                <a:latin typeface="Verdana" charset="0"/>
                <a:ea typeface="ＭＳ Ｐゴシック" charset="0"/>
                <a:cs typeface="ＭＳ Ｐゴシック" charset="0"/>
                <a:sym typeface="Wingdings" charset="0"/>
              </a:rPr>
              <a:t>)</a:t>
            </a:r>
          </a:p>
          <a:p>
            <a:pPr>
              <a:buFont typeface="Arial" charset="0"/>
              <a:buChar char="•"/>
              <a:defRPr/>
            </a:pPr>
            <a:r>
              <a:rPr lang="nl-NL" dirty="0" smtClean="0">
                <a:latin typeface="Verdana" charset="0"/>
                <a:ea typeface="ＭＳ Ｐゴシック" charset="0"/>
                <a:cs typeface="ＭＳ Ｐゴシック" charset="0"/>
                <a:sym typeface="Wingdings" charset="0"/>
              </a:rPr>
              <a:t>Tweede Fase (1998)</a:t>
            </a:r>
            <a:endParaRPr lang="nl-NL" dirty="0">
              <a:latin typeface="Verdana" charset="0"/>
              <a:ea typeface="ＭＳ Ｐゴシック" charset="0"/>
              <a:cs typeface="ＭＳ Ｐゴシック" charset="0"/>
              <a:sym typeface="Wingdings" charset="0"/>
            </a:endParaRPr>
          </a:p>
          <a:p>
            <a:pPr>
              <a:buFont typeface="Arial" charset="0"/>
              <a:buChar char="•"/>
              <a:defRPr/>
            </a:pPr>
            <a:r>
              <a:rPr lang="nl-NL" dirty="0">
                <a:latin typeface="Verdana" charset="0"/>
                <a:ea typeface="ＭＳ Ｐゴシック" charset="0"/>
                <a:cs typeface="ＭＳ Ｐゴシック" charset="0"/>
                <a:sym typeface="Wingdings" charset="0"/>
              </a:rPr>
              <a:t>Mavo en VBO </a:t>
            </a:r>
            <a:r>
              <a:rPr lang="nl-NL" dirty="0">
                <a:latin typeface="Wingdings" charset="0"/>
                <a:ea typeface="ＭＳ Ｐゴシック" charset="0"/>
                <a:cs typeface="Wingdings" charset="0"/>
                <a:sym typeface="Wingdings" charset="0"/>
              </a:rPr>
              <a:t></a:t>
            </a:r>
            <a:r>
              <a:rPr lang="nl-NL" dirty="0">
                <a:latin typeface="Verdana" charset="0"/>
                <a:ea typeface="ＭＳ Ｐゴシック" charset="0"/>
                <a:cs typeface="ＭＳ Ｐゴシック" charset="0"/>
                <a:sym typeface="Wingdings" charset="0"/>
              </a:rPr>
              <a:t> VMBO (1999)</a:t>
            </a:r>
            <a:br>
              <a:rPr lang="nl-NL" dirty="0">
                <a:latin typeface="Verdana" charset="0"/>
                <a:ea typeface="ＭＳ Ｐゴシック" charset="0"/>
                <a:cs typeface="ＭＳ Ｐゴシック" charset="0"/>
                <a:sym typeface="Wingdings" charset="0"/>
              </a:rPr>
            </a:br>
            <a:r>
              <a:rPr lang="nl-NL" dirty="0">
                <a:latin typeface="Verdana" charset="0"/>
                <a:ea typeface="ＭＳ Ｐゴシック" charset="0"/>
                <a:cs typeface="ＭＳ Ｐゴシック" charset="0"/>
                <a:sym typeface="Wingdings" charset="0"/>
              </a:rPr>
              <a:t>VMBO-TL = MAVO</a:t>
            </a:r>
          </a:p>
          <a:p>
            <a:pPr>
              <a:defRPr/>
            </a:pPr>
            <a:endParaRPr lang="nl-NL" dirty="0">
              <a:latin typeface="Verdana" charset="0"/>
              <a:ea typeface="ＭＳ Ｐゴシック" charset="0"/>
              <a:cs typeface="ＭＳ Ｐゴシック" charset="0"/>
            </a:endParaRPr>
          </a:p>
        </p:txBody>
      </p:sp>
      <p:sp>
        <p:nvSpPr>
          <p:cNvPr id="69635"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522C960-2E1D-F144-BA40-B4FA74C97DA4}" type="datetime5">
              <a:rPr lang="nl-NL" sz="700">
                <a:latin typeface="Verdana" charset="0"/>
              </a:rPr>
              <a:pPr/>
              <a:t>13-dec-14</a:t>
            </a:fld>
            <a:endParaRPr lang="nl-NL" sz="700">
              <a:latin typeface="Verdana" charset="0"/>
            </a:endParaRPr>
          </a:p>
        </p:txBody>
      </p:sp>
      <p:sp>
        <p:nvSpPr>
          <p:cNvPr id="69636"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F7A49BB-6013-F34B-B734-BD8CC31ACCDC}" type="slidenum">
              <a:rPr lang="nl-NL" sz="600">
                <a:latin typeface="Verdana" charset="0"/>
              </a:rPr>
              <a:pPr/>
              <a:t>13</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6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6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82A552D-0E22-7F49-BC4C-C30204E31C23}" type="datetime5">
              <a:rPr lang="nl-NL" sz="700">
                <a:latin typeface="Verdana" charset="0"/>
              </a:rPr>
              <a:pPr/>
              <a:t>13-dec-14</a:t>
            </a:fld>
            <a:endParaRPr lang="nl-NL" sz="700">
              <a:latin typeface="Verdana" charset="0"/>
            </a:endParaRPr>
          </a:p>
        </p:txBody>
      </p:sp>
      <p:sp>
        <p:nvSpPr>
          <p:cNvPr id="70658"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C840217-6A60-7446-B8FD-F999CCEB6549}" type="slidenum">
              <a:rPr lang="nl-NL" sz="600">
                <a:latin typeface="Verdana" charset="0"/>
              </a:rPr>
              <a:pPr/>
              <a:t>14</a:t>
            </a:fld>
            <a:endParaRPr lang="nl-NL" sz="1400">
              <a:latin typeface="Verdana" charset="0"/>
            </a:endParaRPr>
          </a:p>
        </p:txBody>
      </p:sp>
      <p:sp>
        <p:nvSpPr>
          <p:cNvPr id="70659" name="Tekstvak 10"/>
          <p:cNvSpPr txBox="1">
            <a:spLocks noChangeArrowheads="1"/>
          </p:cNvSpPr>
          <p:nvPr/>
        </p:nvSpPr>
        <p:spPr bwMode="auto">
          <a:xfrm>
            <a:off x="971550" y="981075"/>
            <a:ext cx="72009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3200"/>
              <a:t>Eerste nieuwe methodes na invoering Mammoetwet (1968-1976)</a:t>
            </a:r>
          </a:p>
        </p:txBody>
      </p:sp>
      <p:sp>
        <p:nvSpPr>
          <p:cNvPr id="70660" name="Tekstvak 1"/>
          <p:cNvSpPr txBox="1">
            <a:spLocks noChangeArrowheads="1"/>
          </p:cNvSpPr>
          <p:nvPr/>
        </p:nvSpPr>
        <p:spPr bwMode="auto">
          <a:xfrm>
            <a:off x="971550" y="2492375"/>
            <a:ext cx="7921625"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buFont typeface="Arial" charset="0"/>
              <a:buChar char="•"/>
            </a:pPr>
            <a:r>
              <a:rPr lang="nl-NL" dirty="0"/>
              <a:t>Natuurkunde op corpusculaire grondslag: Schweers en Van Vianen </a:t>
            </a:r>
            <a:r>
              <a:rPr lang="nl-NL" dirty="0" smtClean="0"/>
              <a:t>(1970</a:t>
            </a:r>
            <a:r>
              <a:rPr lang="nl-NL" dirty="0"/>
              <a:t>)</a:t>
            </a:r>
          </a:p>
          <a:p>
            <a:pPr lvl="1" eaLnBrk="1" hangingPunct="1">
              <a:buFont typeface="Arial" charset="0"/>
              <a:buChar char="•"/>
            </a:pPr>
            <a:r>
              <a:rPr lang="nl-NL" sz="2000" dirty="0"/>
              <a:t>Tweede editie</a:t>
            </a:r>
          </a:p>
          <a:p>
            <a:pPr lvl="1" eaLnBrk="1" hangingPunct="1">
              <a:buFont typeface="Arial" charset="0"/>
              <a:buChar char="•"/>
            </a:pPr>
            <a:r>
              <a:rPr lang="nl-NL" sz="2000" dirty="0"/>
              <a:t>Beïnvloed door Amerikaanse PSSC-project en Engelse </a:t>
            </a:r>
            <a:r>
              <a:rPr lang="nl-NL" sz="2000" dirty="0" err="1"/>
              <a:t>Nuffield</a:t>
            </a:r>
            <a:endParaRPr lang="nl-NL" sz="2000" dirty="0"/>
          </a:p>
          <a:p>
            <a:pPr lvl="1" eaLnBrk="1" hangingPunct="1">
              <a:buFont typeface="Arial" charset="0"/>
              <a:buChar char="•"/>
            </a:pPr>
            <a:r>
              <a:rPr lang="nl-NL" sz="2000" dirty="0"/>
              <a:t>Veel experimenten in de tekst/opgaven met </a:t>
            </a:r>
            <a:r>
              <a:rPr lang="nl-NL" sz="2000" dirty="0" smtClean="0"/>
              <a:t>beeld</a:t>
            </a:r>
            <a:endParaRPr lang="nl-NL" sz="2000" dirty="0"/>
          </a:p>
          <a:p>
            <a:pPr eaLnBrk="1" hangingPunct="1">
              <a:buFont typeface="Arial" charset="0"/>
              <a:buChar char="•"/>
            </a:pPr>
            <a:endParaRPr lang="nl-NL" sz="1800" dirty="0"/>
          </a:p>
          <a:p>
            <a:pPr eaLnBrk="1" hangingPunct="1">
              <a:buFont typeface="Arial" charset="0"/>
              <a:buChar char="•"/>
            </a:pPr>
            <a:r>
              <a:rPr lang="nl-NL" dirty="0"/>
              <a:t>Terreinverkenning in de natuurkunde: </a:t>
            </a:r>
            <a:r>
              <a:rPr lang="nl-NL" dirty="0" err="1"/>
              <a:t>Auer</a:t>
            </a:r>
            <a:r>
              <a:rPr lang="nl-NL" dirty="0"/>
              <a:t> en </a:t>
            </a:r>
            <a:r>
              <a:rPr lang="nl-NL" dirty="0" err="1"/>
              <a:t>Hooymayers</a:t>
            </a:r>
            <a:r>
              <a:rPr lang="nl-NL" dirty="0"/>
              <a:t> </a:t>
            </a:r>
            <a:r>
              <a:rPr lang="nl-NL" dirty="0" smtClean="0"/>
              <a:t>(1970</a:t>
            </a:r>
            <a:r>
              <a:rPr lang="nl-NL" dirty="0"/>
              <a:t>)</a:t>
            </a:r>
            <a:endParaRPr lang="nl-NL" sz="2000" dirty="0"/>
          </a:p>
          <a:p>
            <a:pPr lvl="1" eaLnBrk="1" hangingPunct="1">
              <a:buFont typeface="Arial" charset="0"/>
              <a:buChar char="•"/>
            </a:pPr>
            <a:r>
              <a:rPr lang="nl-NL" sz="2000" dirty="0"/>
              <a:t>Stof werd vragenderwijs behandeld</a:t>
            </a:r>
          </a:p>
          <a:p>
            <a:pPr lvl="1" eaLnBrk="1" hangingPunct="1">
              <a:buFont typeface="Arial" charset="0"/>
              <a:buChar char="•"/>
            </a:pPr>
            <a:r>
              <a:rPr lang="nl-NL" sz="2000" dirty="0"/>
              <a:t>Aandacht voor onderzoekend leren</a:t>
            </a: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43AE9C2-77BD-6A43-9098-045292D2C999}" type="datetime5">
              <a:rPr lang="nl-NL" sz="700">
                <a:latin typeface="Verdana" charset="0"/>
              </a:rPr>
              <a:pPr/>
              <a:t>13-dec-14</a:t>
            </a:fld>
            <a:endParaRPr lang="nl-NL" sz="700">
              <a:latin typeface="Verdana" charset="0"/>
            </a:endParaRPr>
          </a:p>
        </p:txBody>
      </p:sp>
      <p:sp>
        <p:nvSpPr>
          <p:cNvPr id="72706"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A697CA9-F589-9E41-9FB8-1A8B36FFB7E4}" type="slidenum">
              <a:rPr lang="nl-NL" sz="600">
                <a:latin typeface="Verdana" charset="0"/>
              </a:rPr>
              <a:pPr/>
              <a:t>15</a:t>
            </a:fld>
            <a:endParaRPr lang="nl-NL" sz="1400">
              <a:latin typeface="Verdana" charset="0"/>
            </a:endParaRPr>
          </a:p>
        </p:txBody>
      </p:sp>
      <p:pic>
        <p:nvPicPr>
          <p:cNvPr id="72707" name="Tijdelijke aanduiding voor inhoud 6">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rcRect t="276" b="-1161"/>
          <a:stretch>
            <a:fillRect/>
          </a:stretch>
        </p:blipFill>
        <p:spPr bwMode="black">
          <a:xfrm>
            <a:off x="1042988" y="1989138"/>
            <a:ext cx="7129462"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72708" name="Afbeelding 9">
            <a:hlinkClick r:id="rId4" action="ppaction://hlinkfile"/>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4005263"/>
            <a:ext cx="7092950" cy="163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Tekstvak 10"/>
          <p:cNvSpPr txBox="1">
            <a:spLocks noChangeArrowheads="1"/>
          </p:cNvSpPr>
          <p:nvPr/>
        </p:nvSpPr>
        <p:spPr bwMode="auto">
          <a:xfrm>
            <a:off x="971550" y="981075"/>
            <a:ext cx="7200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3200"/>
              <a:t>Examens na invoering Mammoetwet  </a:t>
            </a: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el 1"/>
          <p:cNvSpPr>
            <a:spLocks noGrp="1"/>
          </p:cNvSpPr>
          <p:nvPr>
            <p:ph type="title"/>
          </p:nvPr>
        </p:nvSpPr>
        <p:spPr/>
        <p:txBody>
          <a:bodyPr/>
          <a:lstStyle/>
          <a:p>
            <a:r>
              <a:rPr lang="nl-NL">
                <a:latin typeface="Verdana" charset="0"/>
                <a:ea typeface="ＭＳ Ｐゴシック" charset="0"/>
                <a:cs typeface="ＭＳ Ｐゴシック" charset="0"/>
              </a:rPr>
              <a:t>CMLN (1976-1991)</a:t>
            </a:r>
          </a:p>
        </p:txBody>
      </p:sp>
      <p:sp>
        <p:nvSpPr>
          <p:cNvPr id="73730" name="Tijdelijke aanduiding voor inhoud 2"/>
          <p:cNvSpPr>
            <a:spLocks noGrp="1"/>
          </p:cNvSpPr>
          <p:nvPr>
            <p:ph idx="1"/>
          </p:nvPr>
        </p:nvSpPr>
        <p:spPr>
          <a:xfrm>
            <a:off x="1366838" y="1844675"/>
            <a:ext cx="7294562" cy="4537075"/>
          </a:xfrm>
        </p:spPr>
        <p:txBody>
          <a:bodyPr/>
          <a:lstStyle/>
          <a:p>
            <a:r>
              <a:rPr lang="nl-NL">
                <a:latin typeface="Verdana" charset="0"/>
                <a:ea typeface="ＭＳ Ｐゴシック" charset="0"/>
                <a:cs typeface="ＭＳ Ｐゴシック" charset="0"/>
              </a:rPr>
              <a:t>Invoering keuzeonderwerpen</a:t>
            </a:r>
          </a:p>
          <a:p>
            <a:pPr>
              <a:buFont typeface="Arial" charset="0"/>
              <a:buChar char="•"/>
            </a:pPr>
            <a:r>
              <a:rPr lang="nl-NL" sz="2000">
                <a:latin typeface="Verdana" charset="0"/>
                <a:ea typeface="ＭＳ Ｐゴシック" charset="0"/>
                <a:cs typeface="ＭＳ Ｐゴシック" charset="0"/>
              </a:rPr>
              <a:t>Statica en rotatie</a:t>
            </a:r>
          </a:p>
          <a:p>
            <a:pPr>
              <a:buFont typeface="Arial" charset="0"/>
              <a:buChar char="•"/>
            </a:pPr>
            <a:r>
              <a:rPr lang="nl-NL" sz="2000">
                <a:latin typeface="Verdana" charset="0"/>
                <a:ea typeface="ＭＳ Ｐゴシック" charset="0"/>
                <a:cs typeface="ＭＳ Ｐゴシック" charset="0"/>
              </a:rPr>
              <a:t>Zien en waarnemen</a:t>
            </a:r>
          </a:p>
          <a:p>
            <a:pPr>
              <a:buFont typeface="Arial" charset="0"/>
              <a:buChar char="•"/>
            </a:pPr>
            <a:r>
              <a:rPr lang="nl-NL" sz="2000">
                <a:latin typeface="Verdana" charset="0"/>
                <a:ea typeface="ＭＳ Ｐゴシック" charset="0"/>
                <a:cs typeface="ＭＳ Ｐゴシック" charset="0"/>
              </a:rPr>
              <a:t>Licht als golfverschijnsel</a:t>
            </a:r>
          </a:p>
          <a:p>
            <a:pPr>
              <a:buFont typeface="Arial" charset="0"/>
              <a:buChar char="•"/>
            </a:pPr>
            <a:r>
              <a:rPr lang="nl-NL" sz="2000">
                <a:latin typeface="Verdana" charset="0"/>
                <a:ea typeface="ＭＳ Ｐゴシック" charset="0"/>
                <a:cs typeface="ＭＳ Ｐゴシック" charset="0"/>
              </a:rPr>
              <a:t>Kinetische theorie van gassen en vloeistoffen</a:t>
            </a:r>
          </a:p>
          <a:p>
            <a:pPr>
              <a:buFont typeface="Arial" charset="0"/>
              <a:buChar char="•"/>
            </a:pPr>
            <a:r>
              <a:rPr lang="nl-NL" sz="2000">
                <a:latin typeface="Verdana" charset="0"/>
                <a:ea typeface="ＭＳ Ｐゴシック" charset="0"/>
                <a:cs typeface="ＭＳ Ｐゴシック" charset="0"/>
              </a:rPr>
              <a:t>Veranderlijke stromen</a:t>
            </a:r>
          </a:p>
          <a:p>
            <a:pPr>
              <a:buFont typeface="Arial" charset="0"/>
              <a:buChar char="•"/>
            </a:pPr>
            <a:r>
              <a:rPr lang="nl-NL" sz="2000">
                <a:latin typeface="Verdana" charset="0"/>
                <a:ea typeface="ＭＳ Ｐゴシック" charset="0"/>
                <a:cs typeface="ＭＳ Ｐゴシック" charset="0"/>
              </a:rPr>
              <a:t>Astrofysica</a:t>
            </a:r>
          </a:p>
          <a:p>
            <a:pPr>
              <a:buFont typeface="Arial" charset="0"/>
              <a:buChar char="•"/>
            </a:pPr>
            <a:r>
              <a:rPr lang="nl-NL" sz="2000">
                <a:latin typeface="Verdana" charset="0"/>
                <a:ea typeface="ＭＳ Ｐゴシック" charset="0"/>
                <a:cs typeface="ＭＳ Ｐゴシック" charset="0"/>
              </a:rPr>
              <a:t>Natuurkunde van de vaste stof</a:t>
            </a:r>
          </a:p>
          <a:p>
            <a:pPr>
              <a:buFont typeface="Arial" charset="0"/>
              <a:buChar char="•"/>
            </a:pPr>
            <a:r>
              <a:rPr lang="nl-NL" sz="2000">
                <a:latin typeface="Verdana" charset="0"/>
                <a:ea typeface="ＭＳ Ｐゴシック" charset="0"/>
                <a:cs typeface="ＭＳ Ｐゴシック" charset="0"/>
              </a:rPr>
              <a:t>Weerkunde</a:t>
            </a:r>
          </a:p>
          <a:p>
            <a:pPr>
              <a:buFont typeface="Arial" charset="0"/>
              <a:buChar char="•"/>
            </a:pPr>
            <a:r>
              <a:rPr lang="nl-NL" sz="2000">
                <a:latin typeface="Verdana" charset="0"/>
                <a:ea typeface="ＭＳ Ｐゴシック" charset="0"/>
                <a:cs typeface="ＭＳ Ｐゴシック" charset="0"/>
              </a:rPr>
              <a:t>Natuurkunde in de samenleving</a:t>
            </a:r>
          </a:p>
          <a:p>
            <a:pPr>
              <a:buFont typeface="Arial" charset="0"/>
              <a:buChar char="•"/>
            </a:pPr>
            <a:r>
              <a:rPr lang="nl-NL" sz="2000">
                <a:latin typeface="Verdana" charset="0"/>
                <a:ea typeface="ＭＳ Ｐゴシック" charset="0"/>
                <a:cs typeface="ＭＳ Ｐゴシック" charset="0"/>
              </a:rPr>
              <a:t>Natuurkunde van de atmosfeer</a:t>
            </a:r>
          </a:p>
          <a:p>
            <a:pPr>
              <a:buFont typeface="Arial" charset="0"/>
              <a:buChar char="•"/>
            </a:pPr>
            <a:r>
              <a:rPr lang="nl-NL" sz="2000">
                <a:latin typeface="Verdana" charset="0"/>
                <a:ea typeface="ＭＳ Ｐゴシック" charset="0"/>
                <a:cs typeface="ＭＳ Ｐゴシック" charset="0"/>
              </a:rPr>
              <a:t>Fusie-energie</a:t>
            </a:r>
          </a:p>
          <a:p>
            <a:endParaRPr lang="nl-NL">
              <a:latin typeface="Verdana" charset="0"/>
              <a:ea typeface="ＭＳ Ｐゴシック" charset="0"/>
              <a:cs typeface="ＭＳ Ｐゴシック" charset="0"/>
            </a:endParaRPr>
          </a:p>
        </p:txBody>
      </p:sp>
      <p:sp>
        <p:nvSpPr>
          <p:cNvPr id="73731"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1E50579-025C-A64C-94FA-CF26DD9355A9}" type="datetime5">
              <a:rPr lang="nl-NL" sz="700">
                <a:latin typeface="Verdana" charset="0"/>
              </a:rPr>
              <a:pPr/>
              <a:t>13-dec-14</a:t>
            </a:fld>
            <a:endParaRPr lang="nl-NL" sz="700">
              <a:latin typeface="Verdana" charset="0"/>
            </a:endParaRPr>
          </a:p>
        </p:txBody>
      </p:sp>
      <p:sp>
        <p:nvSpPr>
          <p:cNvPr id="73732"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9A082EF-DC77-D249-8680-7614C5F012D3}" type="slidenum">
              <a:rPr lang="nl-NL" sz="600">
                <a:latin typeface="Verdana" charset="0"/>
              </a:rPr>
              <a:pPr/>
              <a:t>16</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el 1"/>
          <p:cNvSpPr>
            <a:spLocks noGrp="1"/>
          </p:cNvSpPr>
          <p:nvPr>
            <p:ph type="title"/>
          </p:nvPr>
        </p:nvSpPr>
        <p:spPr>
          <a:xfrm>
            <a:off x="1366838" y="873125"/>
            <a:ext cx="7172325" cy="684213"/>
          </a:xfrm>
        </p:spPr>
        <p:txBody>
          <a:bodyPr/>
          <a:lstStyle/>
          <a:p>
            <a:r>
              <a:rPr lang="nl-NL">
                <a:latin typeface="Verdana" charset="0"/>
                <a:ea typeface="ＭＳ Ｐゴシック" charset="0"/>
                <a:cs typeface="ＭＳ Ｐゴシック" charset="0"/>
              </a:rPr>
              <a:t>Methodes</a:t>
            </a:r>
          </a:p>
        </p:txBody>
      </p:sp>
      <p:sp>
        <p:nvSpPr>
          <p:cNvPr id="74754" name="Tijdelijke aanduiding voor inhoud 2"/>
          <p:cNvSpPr>
            <a:spLocks noGrp="1"/>
          </p:cNvSpPr>
          <p:nvPr>
            <p:ph idx="1"/>
          </p:nvPr>
        </p:nvSpPr>
        <p:spPr>
          <a:xfrm>
            <a:off x="1366838" y="1701800"/>
            <a:ext cx="7777162" cy="4175125"/>
          </a:xfrm>
        </p:spPr>
        <p:txBody>
          <a:bodyPr/>
          <a:lstStyle/>
          <a:p>
            <a:pPr>
              <a:buFont typeface="Arial" charset="0"/>
              <a:buChar char="•"/>
            </a:pPr>
            <a:r>
              <a:rPr lang="nl-NL" dirty="0">
                <a:latin typeface="Verdana" charset="0"/>
                <a:ea typeface="ＭＳ Ｐゴシック" charset="0"/>
                <a:cs typeface="ＭＳ Ｐゴシック" charset="0"/>
              </a:rPr>
              <a:t>Nieuwe natuurkunde voor </a:t>
            </a:r>
            <a:r>
              <a:rPr lang="nl-NL" dirty="0" smtClean="0">
                <a:latin typeface="Verdana" charset="0"/>
                <a:ea typeface="ＭＳ Ｐゴシック" charset="0"/>
                <a:cs typeface="ＭＳ Ｐゴシック" charset="0"/>
              </a:rPr>
              <a:t>… (</a:t>
            </a:r>
            <a:r>
              <a:rPr lang="nl-NL" dirty="0">
                <a:latin typeface="Verdana" charset="0"/>
                <a:ea typeface="ＭＳ Ｐゴシック" charset="0"/>
                <a:cs typeface="ＭＳ Ｐゴシック" charset="0"/>
              </a:rPr>
              <a:t>1975)</a:t>
            </a:r>
          </a:p>
          <a:p>
            <a:pPr lvl="2">
              <a:buFont typeface="Arial" charset="0"/>
              <a:buChar char="•"/>
            </a:pPr>
            <a:r>
              <a:rPr lang="nl-NL" dirty="0">
                <a:latin typeface="Verdana" charset="0"/>
                <a:ea typeface="ヒラギノ角ゴ Pro W3" charset="0"/>
              </a:rPr>
              <a:t>3hv, bovenbouw havo, 4 en 5 vwo</a:t>
            </a:r>
          </a:p>
          <a:p>
            <a:pPr lvl="2">
              <a:buFont typeface="Arial" charset="0"/>
              <a:buChar char="•"/>
            </a:pPr>
            <a:r>
              <a:rPr lang="nl-NL" dirty="0">
                <a:latin typeface="Verdana" charset="0"/>
                <a:ea typeface="ヒラギノ角ゴ Pro W3" charset="0"/>
              </a:rPr>
              <a:t>Repetitieboek vwo met examenopgaven (Raat, </a:t>
            </a:r>
            <a:r>
              <a:rPr lang="nl-NL" dirty="0" err="1">
                <a:latin typeface="Verdana" charset="0"/>
                <a:ea typeface="ヒラギノ角ゴ Pro W3" charset="0"/>
              </a:rPr>
              <a:t>Kammerer</a:t>
            </a:r>
            <a:r>
              <a:rPr lang="nl-NL" dirty="0">
                <a:latin typeface="Verdana" charset="0"/>
                <a:ea typeface="ヒラギノ角ゴ Pro W3" charset="0"/>
              </a:rPr>
              <a:t>, Born en Biezeveld (1978)</a:t>
            </a:r>
          </a:p>
          <a:p>
            <a:pPr>
              <a:buFont typeface="Arial" charset="0"/>
              <a:buChar char="•"/>
            </a:pPr>
            <a:r>
              <a:rPr lang="nl-NL" dirty="0">
                <a:latin typeface="Verdana" charset="0"/>
                <a:ea typeface="ＭＳ Ｐゴシック" charset="0"/>
                <a:cs typeface="ＭＳ Ｐゴシック" charset="0"/>
              </a:rPr>
              <a:t>Systematische Natuurkunde: </a:t>
            </a:r>
            <a:r>
              <a:rPr lang="nl-NL" dirty="0" err="1">
                <a:latin typeface="Verdana" charset="0"/>
                <a:ea typeface="ＭＳ Ｐゴシック" charset="0"/>
                <a:cs typeface="ＭＳ Ｐゴシック" charset="0"/>
              </a:rPr>
              <a:t>Middelink</a:t>
            </a:r>
            <a:r>
              <a:rPr lang="nl-NL" dirty="0">
                <a:latin typeface="Verdana" charset="0"/>
                <a:ea typeface="ＭＳ Ｐゴシック" charset="0"/>
                <a:cs typeface="ＭＳ Ｐゴシック" charset="0"/>
              </a:rPr>
              <a:t> (1976)</a:t>
            </a:r>
          </a:p>
          <a:p>
            <a:pPr lvl="2">
              <a:buFont typeface="Arial" charset="0"/>
              <a:buChar char="•"/>
            </a:pPr>
            <a:r>
              <a:rPr lang="nl-NL" dirty="0">
                <a:latin typeface="Verdana" charset="0"/>
                <a:ea typeface="ヒラギノ角ゴ Pro W3" charset="0"/>
              </a:rPr>
              <a:t>Onderscheid onderbouw en bovenbouw</a:t>
            </a:r>
          </a:p>
          <a:p>
            <a:pPr lvl="2">
              <a:buFont typeface="Arial" charset="0"/>
              <a:buChar char="•"/>
            </a:pPr>
            <a:r>
              <a:rPr lang="nl-NL" dirty="0">
                <a:latin typeface="Verdana" charset="0"/>
                <a:ea typeface="ヒラギノ角ゴ Pro W3" charset="0"/>
              </a:rPr>
              <a:t>Formele natuurkunde met herhaling onderbouw stof</a:t>
            </a:r>
          </a:p>
          <a:p>
            <a:pPr lvl="2">
              <a:buFont typeface="Arial" charset="0"/>
              <a:buChar char="•"/>
            </a:pPr>
            <a:r>
              <a:rPr lang="nl-NL" dirty="0">
                <a:latin typeface="Verdana" charset="0"/>
                <a:ea typeface="ヒラギノ角ゴ Pro W3" charset="0"/>
              </a:rPr>
              <a:t>Geen foto’s en steunkleur in eerste delen</a:t>
            </a:r>
          </a:p>
          <a:p>
            <a:pPr>
              <a:buFont typeface="Arial" charset="0"/>
              <a:buChar char="•"/>
            </a:pPr>
            <a:r>
              <a:rPr lang="nl-NL" dirty="0">
                <a:latin typeface="Verdana" charset="0"/>
                <a:ea typeface="ＭＳ Ｐゴシック" charset="0"/>
                <a:cs typeface="ＭＳ Ｐゴシック" charset="0"/>
              </a:rPr>
              <a:t>Scoop (vanaf 1985)</a:t>
            </a:r>
          </a:p>
          <a:p>
            <a:pPr>
              <a:buFont typeface="Arial" charset="0"/>
              <a:buChar char="•"/>
            </a:pPr>
            <a:endParaRPr lang="nl-NL" sz="2000" dirty="0">
              <a:latin typeface="Verdana" charset="0"/>
              <a:ea typeface="ＭＳ Ｐゴシック" charset="0"/>
              <a:cs typeface="ＭＳ Ｐゴシック" charset="0"/>
            </a:endParaRPr>
          </a:p>
          <a:p>
            <a:pPr>
              <a:buFont typeface="Arial" charset="0"/>
              <a:buChar char="•"/>
            </a:pPr>
            <a:r>
              <a:rPr lang="nl-NL" sz="2000" dirty="0">
                <a:latin typeface="Verdana" charset="0"/>
                <a:ea typeface="ＭＳ Ｐゴシック" charset="0"/>
                <a:cs typeface="ＭＳ Ｐゴシック" charset="0"/>
                <a:hlinkClick r:id="rId2" action="ppaction://hlinkfile"/>
              </a:rPr>
              <a:t>Examen vwo 1983-I</a:t>
            </a:r>
            <a:endParaRPr lang="nl-NL" sz="2000" dirty="0">
              <a:latin typeface="Verdana" charset="0"/>
              <a:ea typeface="ＭＳ Ｐゴシック" charset="0"/>
              <a:cs typeface="ＭＳ Ｐゴシック" charset="0"/>
            </a:endParaRPr>
          </a:p>
          <a:p>
            <a:pPr>
              <a:buFont typeface="Arial" charset="0"/>
              <a:buChar char="•"/>
            </a:pPr>
            <a:r>
              <a:rPr lang="nl-NL" sz="2000" dirty="0">
                <a:latin typeface="Verdana" charset="0"/>
                <a:ea typeface="ＭＳ Ｐゴシック" charset="0"/>
                <a:cs typeface="ＭＳ Ｐゴシック" charset="0"/>
                <a:hlinkClick r:id="rId3" action="ppaction://hlinkfile"/>
              </a:rPr>
              <a:t>Examen vwo 1985-I</a:t>
            </a:r>
            <a:endParaRPr lang="nl-NL" sz="2000" dirty="0">
              <a:latin typeface="Verdana" charset="0"/>
              <a:ea typeface="ＭＳ Ｐゴシック" charset="0"/>
              <a:cs typeface="ＭＳ Ｐゴシック" charset="0"/>
            </a:endParaRPr>
          </a:p>
        </p:txBody>
      </p:sp>
      <p:sp>
        <p:nvSpPr>
          <p:cNvPr id="74755"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307329A-7802-1C40-B7AC-D2E9E00C66CD}" type="slidenum">
              <a:rPr lang="nl-NL" sz="600">
                <a:latin typeface="Verdana" charset="0"/>
              </a:rPr>
              <a:pPr/>
              <a:t>17</a:t>
            </a:fld>
            <a:endParaRPr lang="nl-NL" sz="1400">
              <a:latin typeface="Verdana" charset="0"/>
            </a:endParaRPr>
          </a:p>
        </p:txBody>
      </p:sp>
      <p:sp>
        <p:nvSpPr>
          <p:cNvPr id="2" name="Actieknop: Film 1">
            <a:hlinkClick r:id="rId4" highlightClick="1"/>
          </p:cNvPr>
          <p:cNvSpPr/>
          <p:nvPr/>
        </p:nvSpPr>
        <p:spPr>
          <a:xfrm>
            <a:off x="7236296" y="6093296"/>
            <a:ext cx="360040" cy="288032"/>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el 1"/>
          <p:cNvSpPr>
            <a:spLocks noGrp="1"/>
          </p:cNvSpPr>
          <p:nvPr>
            <p:ph type="title"/>
          </p:nvPr>
        </p:nvSpPr>
        <p:spPr/>
        <p:txBody>
          <a:bodyPr/>
          <a:lstStyle/>
          <a:p>
            <a:r>
              <a:rPr lang="nl-NL" dirty="0">
                <a:latin typeface="Verdana" charset="0"/>
                <a:ea typeface="ＭＳ Ｐゴシック" charset="0"/>
                <a:cs typeface="ＭＳ Ｐゴシック" charset="0"/>
              </a:rPr>
              <a:t>WEN (1991-1998)</a:t>
            </a:r>
          </a:p>
        </p:txBody>
      </p:sp>
      <p:sp>
        <p:nvSpPr>
          <p:cNvPr id="75778" name="Tijdelijke aanduiding voor inhoud 2"/>
          <p:cNvSpPr>
            <a:spLocks noGrp="1"/>
          </p:cNvSpPr>
          <p:nvPr>
            <p:ph idx="1"/>
          </p:nvPr>
        </p:nvSpPr>
        <p:spPr>
          <a:xfrm>
            <a:off x="1366838" y="1844675"/>
            <a:ext cx="7294562" cy="3671888"/>
          </a:xfrm>
        </p:spPr>
        <p:txBody>
          <a:bodyPr/>
          <a:lstStyle/>
          <a:p>
            <a:pPr>
              <a:buFont typeface="Arial" charset="0"/>
              <a:buChar char="•"/>
            </a:pPr>
            <a:r>
              <a:rPr lang="nl-NL" dirty="0">
                <a:latin typeface="Verdana" charset="0"/>
                <a:ea typeface="ＭＳ Ｐゴシック" charset="0"/>
                <a:cs typeface="ＭＳ Ｐゴシック" charset="0"/>
              </a:rPr>
              <a:t>Overladenheid programma, keuzegroepen sneuvelen</a:t>
            </a:r>
          </a:p>
          <a:p>
            <a:pPr>
              <a:buFont typeface="Arial" charset="0"/>
              <a:buChar char="•"/>
            </a:pPr>
            <a:r>
              <a:rPr lang="nl-NL" dirty="0">
                <a:latin typeface="Verdana" charset="0"/>
                <a:ea typeface="ＭＳ Ｐゴシック" charset="0"/>
                <a:cs typeface="ＭＳ Ｐゴシック" charset="0"/>
              </a:rPr>
              <a:t>Aansluiting leefwereld leerlingen en werken in contexten</a:t>
            </a:r>
          </a:p>
          <a:p>
            <a:pPr>
              <a:buFont typeface="Arial" charset="0"/>
              <a:buChar char="•"/>
            </a:pPr>
            <a:r>
              <a:rPr lang="nl-NL" dirty="0">
                <a:latin typeface="Verdana" charset="0"/>
                <a:ea typeface="ＭＳ Ｐゴシック" charset="0"/>
                <a:cs typeface="ＭＳ Ｐゴシック" charset="0"/>
              </a:rPr>
              <a:t>Invloed PLON (1972) ontwikkelen van experimenteel lesmateriaal, UU</a:t>
            </a:r>
          </a:p>
          <a:p>
            <a:pPr>
              <a:buFont typeface="Arial" charset="0"/>
              <a:buChar char="•"/>
            </a:pPr>
            <a:r>
              <a:rPr lang="nl-NL" dirty="0">
                <a:latin typeface="Verdana" charset="0"/>
                <a:ea typeface="ＭＳ Ｐゴシック" charset="0"/>
                <a:cs typeface="ＭＳ Ｐゴシック" charset="0"/>
              </a:rPr>
              <a:t>Nieuwe onderwerpen: </a:t>
            </a:r>
            <a:r>
              <a:rPr lang="nl-NL" dirty="0" smtClean="0">
                <a:latin typeface="Verdana" charset="0"/>
                <a:ea typeface="ＭＳ Ｐゴシック" charset="0"/>
                <a:cs typeface="ＭＳ Ｐゴシック" charset="0"/>
              </a:rPr>
              <a:t>biofysica en fysische </a:t>
            </a:r>
            <a:r>
              <a:rPr lang="nl-NL" dirty="0">
                <a:latin typeface="Verdana" charset="0"/>
                <a:ea typeface="ＭＳ Ｐゴシック" charset="0"/>
                <a:cs typeface="ＭＳ Ｐゴシック" charset="0"/>
              </a:rPr>
              <a:t>informatica </a:t>
            </a:r>
            <a:r>
              <a:rPr lang="nl-NL" dirty="0" smtClean="0">
                <a:latin typeface="Verdana" charset="0"/>
                <a:ea typeface="ＭＳ Ｐゴシック" charset="0"/>
                <a:cs typeface="ＭＳ Ｐゴシック" charset="0"/>
              </a:rPr>
              <a:t>(meten en modelleren met de computer)</a:t>
            </a:r>
            <a:endParaRPr lang="nl-NL" dirty="0">
              <a:latin typeface="Verdana" charset="0"/>
              <a:ea typeface="ＭＳ Ｐゴシック" charset="0"/>
              <a:cs typeface="ＭＳ Ｐゴシック" charset="0"/>
            </a:endParaRPr>
          </a:p>
          <a:p>
            <a:pPr>
              <a:buFont typeface="Arial" charset="0"/>
              <a:buChar char="•"/>
            </a:pPr>
            <a:r>
              <a:rPr lang="nl-NL" dirty="0" smtClean="0">
                <a:latin typeface="Verdana" charset="0"/>
                <a:ea typeface="ＭＳ Ｐゴシック" charset="0"/>
                <a:cs typeface="ＭＳ Ｐゴシック" charset="0"/>
              </a:rPr>
              <a:t>Praktische vaardigheden</a:t>
            </a:r>
          </a:p>
          <a:p>
            <a:pPr>
              <a:buFont typeface="Arial" charset="0"/>
              <a:buChar char="•"/>
            </a:pPr>
            <a:r>
              <a:rPr lang="nl-NL" dirty="0" smtClean="0">
                <a:latin typeface="Verdana" charset="0"/>
                <a:ea typeface="ＭＳ Ｐゴシック" charset="0"/>
                <a:cs typeface="ＭＳ Ｐゴシック" charset="0"/>
              </a:rPr>
              <a:t>EXO </a:t>
            </a:r>
            <a:r>
              <a:rPr lang="nl-NL" dirty="0">
                <a:latin typeface="Verdana" charset="0"/>
                <a:ea typeface="ＭＳ Ｐゴシック" charset="0"/>
                <a:cs typeface="ＭＳ Ｐゴシック" charset="0"/>
              </a:rPr>
              <a:t>(experimenteel onderzoek)</a:t>
            </a:r>
          </a:p>
          <a:p>
            <a:pPr>
              <a:buFont typeface="Arial" charset="0"/>
              <a:buChar char="•"/>
            </a:pPr>
            <a:endParaRPr lang="nl-NL" dirty="0">
              <a:latin typeface="Verdana" charset="0"/>
              <a:ea typeface="ＭＳ Ｐゴシック" charset="0"/>
              <a:cs typeface="ＭＳ Ｐゴシック" charset="0"/>
            </a:endParaRPr>
          </a:p>
        </p:txBody>
      </p:sp>
      <p:sp>
        <p:nvSpPr>
          <p:cNvPr id="75779"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C547217-3FC6-D641-A692-4571C862C865}" type="datetime5">
              <a:rPr lang="nl-NL" sz="700">
                <a:latin typeface="Verdana" charset="0"/>
              </a:rPr>
              <a:pPr/>
              <a:t>13-dec-14</a:t>
            </a:fld>
            <a:endParaRPr lang="nl-NL" sz="700">
              <a:latin typeface="Verdana" charset="0"/>
            </a:endParaRPr>
          </a:p>
        </p:txBody>
      </p:sp>
      <p:sp>
        <p:nvSpPr>
          <p:cNvPr id="75780"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F253429-1974-CF43-9D22-5666B96D143C}" type="slidenum">
              <a:rPr lang="nl-NL" sz="600">
                <a:latin typeface="Verdana" charset="0"/>
              </a:rPr>
              <a:pPr/>
              <a:t>18</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AD958AA-FBAC-0D40-98B1-E8BA82E10EEF}" type="datetime5">
              <a:rPr lang="nl-NL" sz="700">
                <a:latin typeface="Verdana" charset="0"/>
              </a:rPr>
              <a:pPr/>
              <a:t>13-dec-14</a:t>
            </a:fld>
            <a:endParaRPr lang="nl-NL" sz="700">
              <a:latin typeface="Verdana" charset="0"/>
            </a:endParaRPr>
          </a:p>
        </p:txBody>
      </p:sp>
      <p:sp>
        <p:nvSpPr>
          <p:cNvPr id="54274"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B4432F8-3918-D249-ACE2-339318C82D47}" type="slidenum">
              <a:rPr lang="nl-NL" sz="600">
                <a:latin typeface="Verdana" charset="0"/>
              </a:rPr>
              <a:pPr/>
              <a:t>1</a:t>
            </a:fld>
            <a:endParaRPr lang="nl-NL" sz="1400">
              <a:latin typeface="Verdana" charset="0"/>
            </a:endParaRPr>
          </a:p>
        </p:txBody>
      </p:sp>
      <p:pic>
        <p:nvPicPr>
          <p:cNvPr id="54275" name="Afbeelding 14" descr="schoolbord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49275"/>
            <a:ext cx="91440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kstvak 17"/>
          <p:cNvSpPr txBox="1">
            <a:spLocks noChangeArrowheads="1"/>
          </p:cNvSpPr>
          <p:nvPr/>
        </p:nvSpPr>
        <p:spPr bwMode="auto">
          <a:xfrm>
            <a:off x="611188" y="2916238"/>
            <a:ext cx="79930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3200">
                <a:solidFill>
                  <a:schemeClr val="bg1"/>
                </a:solidFill>
                <a:latin typeface="Lucida Handwriting" charset="0"/>
                <a:cs typeface="Lucida Handwriting" charset="0"/>
              </a:rPr>
              <a:t>Wie schrijft nog op een krijtbord?</a:t>
            </a: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el 1"/>
          <p:cNvSpPr>
            <a:spLocks noGrp="1"/>
          </p:cNvSpPr>
          <p:nvPr>
            <p:ph type="title"/>
          </p:nvPr>
        </p:nvSpPr>
        <p:spPr/>
        <p:txBody>
          <a:bodyPr/>
          <a:lstStyle/>
          <a:p>
            <a:r>
              <a:rPr lang="nl-NL">
                <a:latin typeface="Verdana" charset="0"/>
                <a:ea typeface="ＭＳ Ｐゴシック" charset="0"/>
                <a:cs typeface="ＭＳ Ｐゴシック" charset="0"/>
              </a:rPr>
              <a:t>Methodes</a:t>
            </a:r>
          </a:p>
        </p:txBody>
      </p:sp>
      <p:sp>
        <p:nvSpPr>
          <p:cNvPr id="76802" name="Tijdelijke aanduiding voor inhoud 2"/>
          <p:cNvSpPr>
            <a:spLocks noGrp="1"/>
          </p:cNvSpPr>
          <p:nvPr>
            <p:ph idx="1"/>
          </p:nvPr>
        </p:nvSpPr>
        <p:spPr/>
        <p:txBody>
          <a:bodyPr/>
          <a:lstStyle/>
          <a:p>
            <a:pPr>
              <a:buFont typeface="Arial" charset="0"/>
              <a:buChar char="•"/>
            </a:pPr>
            <a:r>
              <a:rPr lang="nl-NL" dirty="0">
                <a:latin typeface="Verdana" charset="0"/>
                <a:ea typeface="ＭＳ Ｐゴシック" charset="0"/>
                <a:cs typeface="ＭＳ Ｐゴシック" charset="0"/>
              </a:rPr>
              <a:t>Systematische Natuurkunde</a:t>
            </a:r>
          </a:p>
          <a:p>
            <a:pPr lvl="2">
              <a:buFont typeface="Arial" charset="0"/>
              <a:buChar char="•"/>
            </a:pPr>
            <a:r>
              <a:rPr lang="nl-NL" dirty="0">
                <a:latin typeface="Verdana" charset="0"/>
                <a:ea typeface="ＭＳ Ｐゴシック" charset="0"/>
                <a:cs typeface="ＭＳ Ｐゴシック" charset="0"/>
              </a:rPr>
              <a:t>ABC delen</a:t>
            </a:r>
          </a:p>
          <a:p>
            <a:pPr lvl="2">
              <a:buFont typeface="Arial" charset="0"/>
              <a:buChar char="•"/>
            </a:pPr>
            <a:r>
              <a:rPr lang="nl-NL" dirty="0">
                <a:latin typeface="Verdana" charset="0"/>
                <a:ea typeface="ＭＳ Ｐゴシック" charset="0"/>
                <a:cs typeface="ＭＳ Ｐゴシック" charset="0"/>
              </a:rPr>
              <a:t>Kleur en foto’s om contexten te ondersteunen</a:t>
            </a:r>
          </a:p>
          <a:p>
            <a:pPr>
              <a:buFont typeface="Arial" charset="0"/>
              <a:buChar char="•"/>
            </a:pPr>
            <a:r>
              <a:rPr lang="nl-NL" dirty="0" smtClean="0">
                <a:latin typeface="Verdana" charset="0"/>
                <a:ea typeface="ＭＳ Ｐゴシック" charset="0"/>
                <a:cs typeface="ＭＳ Ｐゴシック" charset="0"/>
              </a:rPr>
              <a:t>Scoop</a:t>
            </a:r>
            <a:endParaRPr lang="nl-NL" dirty="0">
              <a:latin typeface="Verdana" charset="0"/>
              <a:ea typeface="ＭＳ Ｐゴシック" charset="0"/>
              <a:cs typeface="ＭＳ Ｐゴシック" charset="0"/>
            </a:endParaRPr>
          </a:p>
          <a:p>
            <a:pPr>
              <a:buFont typeface="Arial" charset="0"/>
              <a:buChar char="•"/>
            </a:pPr>
            <a:r>
              <a:rPr lang="nl-NL" dirty="0">
                <a:latin typeface="Verdana" charset="0"/>
                <a:ea typeface="ＭＳ Ｐゴシック" charset="0"/>
                <a:cs typeface="ＭＳ Ｐゴシック" charset="0"/>
              </a:rPr>
              <a:t>Natuurkunde </a:t>
            </a:r>
            <a:r>
              <a:rPr lang="nl-NL" dirty="0" smtClean="0">
                <a:latin typeface="Verdana" charset="0"/>
                <a:ea typeface="ＭＳ Ｐゴシック" charset="0"/>
                <a:cs typeface="ＭＳ Ｐゴシック" charset="0"/>
              </a:rPr>
              <a:t>Overal</a:t>
            </a:r>
            <a:r>
              <a:rPr lang="nl-NL" dirty="0">
                <a:latin typeface="Verdana" charset="0"/>
                <a:ea typeface="ＭＳ Ｐゴシック" charset="0"/>
                <a:cs typeface="ＭＳ Ｐゴシック" charset="0"/>
              </a:rPr>
              <a:t> </a:t>
            </a:r>
            <a:r>
              <a:rPr lang="nl-NL" dirty="0" smtClean="0">
                <a:latin typeface="Verdana" charset="0"/>
                <a:ea typeface="ＭＳ Ｐゴシック" charset="0"/>
                <a:cs typeface="ＭＳ Ｐゴシック" charset="0"/>
              </a:rPr>
              <a:t>(</a:t>
            </a:r>
            <a:r>
              <a:rPr lang="nl-NL" dirty="0">
                <a:latin typeface="Verdana" charset="0"/>
                <a:ea typeface="ＭＳ Ｐゴシック" charset="0"/>
                <a:cs typeface="ＭＳ Ｐゴシック" charset="0"/>
              </a:rPr>
              <a:t>1990</a:t>
            </a:r>
            <a:r>
              <a:rPr lang="nl-NL" dirty="0" smtClean="0">
                <a:latin typeface="Verdana" charset="0"/>
                <a:ea typeface="ＭＳ Ｐゴシック" charset="0"/>
                <a:cs typeface="ＭＳ Ｐゴシック" charset="0"/>
              </a:rPr>
              <a:t>)</a:t>
            </a:r>
          </a:p>
          <a:p>
            <a:pPr>
              <a:buFont typeface="Arial" charset="0"/>
              <a:buChar char="•"/>
            </a:pPr>
            <a:r>
              <a:rPr lang="nl-NL" dirty="0" smtClean="0">
                <a:latin typeface="Verdana" charset="0"/>
                <a:ea typeface="ＭＳ Ｐゴシック" charset="0"/>
                <a:cs typeface="ＭＳ Ｐゴシック" charset="0"/>
              </a:rPr>
              <a:t>Interactie</a:t>
            </a:r>
          </a:p>
          <a:p>
            <a:pPr>
              <a:buFont typeface="Arial" charset="0"/>
              <a:buChar char="•"/>
            </a:pPr>
            <a:r>
              <a:rPr lang="nl-NL" dirty="0" smtClean="0">
                <a:latin typeface="Verdana" charset="0"/>
                <a:ea typeface="ＭＳ Ｐゴシック" charset="0"/>
                <a:cs typeface="ＭＳ Ｐゴシック" charset="0"/>
              </a:rPr>
              <a:t>Fysica</a:t>
            </a:r>
            <a:endParaRPr lang="nl-NL" dirty="0">
              <a:latin typeface="Verdana" charset="0"/>
              <a:ea typeface="ＭＳ Ｐゴシック" charset="0"/>
              <a:cs typeface="ＭＳ Ｐゴシック" charset="0"/>
            </a:endParaRPr>
          </a:p>
          <a:p>
            <a:pPr>
              <a:buFont typeface="Arial" charset="0"/>
              <a:buChar char="•"/>
            </a:pPr>
            <a:endParaRPr lang="nl-NL" dirty="0">
              <a:latin typeface="Verdana" charset="0"/>
              <a:ea typeface="ＭＳ Ｐゴシック" charset="0"/>
              <a:cs typeface="ＭＳ Ｐゴシック" charset="0"/>
            </a:endParaRPr>
          </a:p>
          <a:p>
            <a:pPr>
              <a:buFont typeface="Arial" charset="0"/>
              <a:buChar char="•"/>
            </a:pPr>
            <a:r>
              <a:rPr lang="nl-NL" dirty="0">
                <a:latin typeface="Verdana" charset="0"/>
                <a:ea typeface="ＭＳ Ｐゴシック" charset="0"/>
                <a:cs typeface="ＭＳ Ｐゴシック" charset="0"/>
                <a:hlinkClick r:id="rId2" action="ppaction://hlinkfile"/>
              </a:rPr>
              <a:t>Examen vwo 1994-I</a:t>
            </a:r>
            <a:endParaRPr lang="nl-NL" dirty="0">
              <a:latin typeface="Verdana" charset="0"/>
              <a:ea typeface="ＭＳ Ｐゴシック" charset="0"/>
              <a:cs typeface="ＭＳ Ｐゴシック" charset="0"/>
            </a:endParaRPr>
          </a:p>
          <a:p>
            <a:pPr>
              <a:buFont typeface="Arial" charset="0"/>
              <a:buChar char="•"/>
            </a:pPr>
            <a:endParaRPr lang="nl-NL" dirty="0">
              <a:latin typeface="Verdana" charset="0"/>
              <a:ea typeface="ＭＳ Ｐゴシック" charset="0"/>
              <a:cs typeface="ＭＳ Ｐゴシック" charset="0"/>
            </a:endParaRPr>
          </a:p>
        </p:txBody>
      </p:sp>
      <p:sp>
        <p:nvSpPr>
          <p:cNvPr id="76803"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19977C6-AD34-D44B-8732-0D20F03C1383}" type="datetime5">
              <a:rPr lang="nl-NL" sz="700">
                <a:latin typeface="Verdana" charset="0"/>
              </a:rPr>
              <a:pPr/>
              <a:t>13-dec-14</a:t>
            </a:fld>
            <a:endParaRPr lang="nl-NL" sz="700">
              <a:latin typeface="Verdana" charset="0"/>
            </a:endParaRPr>
          </a:p>
        </p:txBody>
      </p:sp>
      <p:sp>
        <p:nvSpPr>
          <p:cNvPr id="76804"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D381173-22D6-A147-80B5-92AF6CE4E91B}" type="slidenum">
              <a:rPr lang="nl-NL" sz="600">
                <a:latin typeface="Verdana" charset="0"/>
              </a:rPr>
              <a:pPr/>
              <a:t>19</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el 1"/>
          <p:cNvSpPr>
            <a:spLocks noGrp="1"/>
          </p:cNvSpPr>
          <p:nvPr>
            <p:ph type="title"/>
          </p:nvPr>
        </p:nvSpPr>
        <p:spPr/>
        <p:txBody>
          <a:bodyPr/>
          <a:lstStyle/>
          <a:p>
            <a:r>
              <a:rPr lang="nl-NL">
                <a:latin typeface="Verdana" charset="0"/>
                <a:ea typeface="ＭＳ Ｐゴシック" charset="0"/>
                <a:cs typeface="ＭＳ Ｐゴシック" charset="0"/>
              </a:rPr>
              <a:t>Tweede Fase (1998-2007) </a:t>
            </a:r>
          </a:p>
        </p:txBody>
      </p:sp>
      <p:sp>
        <p:nvSpPr>
          <p:cNvPr id="77826" name="Tijdelijke aanduiding voor inhoud 2"/>
          <p:cNvSpPr>
            <a:spLocks noGrp="1"/>
          </p:cNvSpPr>
          <p:nvPr>
            <p:ph idx="1"/>
          </p:nvPr>
        </p:nvSpPr>
        <p:spPr>
          <a:xfrm>
            <a:off x="1366838" y="1844675"/>
            <a:ext cx="7777162" cy="4175125"/>
          </a:xfrm>
        </p:spPr>
        <p:txBody>
          <a:bodyPr/>
          <a:lstStyle/>
          <a:p>
            <a:pPr>
              <a:buFont typeface="Arial" charset="0"/>
              <a:buChar char="•"/>
            </a:pPr>
            <a:r>
              <a:rPr lang="nl-NL" dirty="0">
                <a:latin typeface="Verdana" charset="0"/>
                <a:ea typeface="ＭＳ Ｐゴシック" charset="0"/>
                <a:cs typeface="ＭＳ Ｐゴシック" charset="0"/>
              </a:rPr>
              <a:t>Splitsing in deelvakken (NG en NT)</a:t>
            </a:r>
          </a:p>
          <a:p>
            <a:pPr>
              <a:buFont typeface="Arial" charset="0"/>
              <a:buChar char="•"/>
            </a:pPr>
            <a:r>
              <a:rPr lang="nl-NL" dirty="0">
                <a:latin typeface="Verdana" charset="0"/>
                <a:ea typeface="ＭＳ Ｐゴシック" charset="0"/>
                <a:cs typeface="ＭＳ Ｐゴシック" charset="0"/>
              </a:rPr>
              <a:t>Studiehuis, zelfstandig werken</a:t>
            </a:r>
          </a:p>
          <a:p>
            <a:pPr>
              <a:buFont typeface="Arial" charset="0"/>
              <a:buChar char="•"/>
            </a:pPr>
            <a:r>
              <a:rPr lang="nl-NL" dirty="0">
                <a:latin typeface="Verdana" charset="0"/>
                <a:ea typeface="ＭＳ Ｐゴシック" charset="0"/>
                <a:cs typeface="ＭＳ Ｐゴシック" charset="0"/>
              </a:rPr>
              <a:t>Omvangrijk en gedetailleerd</a:t>
            </a:r>
          </a:p>
          <a:p>
            <a:pPr>
              <a:buFont typeface="Arial" charset="0"/>
              <a:buChar char="•"/>
            </a:pPr>
            <a:r>
              <a:rPr lang="nl-NL" dirty="0">
                <a:latin typeface="Verdana" charset="0"/>
                <a:ea typeface="ＭＳ Ｐゴシック" charset="0"/>
                <a:cs typeface="ＭＳ Ｐゴシック" charset="0"/>
              </a:rPr>
              <a:t>Veel aandacht voor vaardigheden (74 eindtermen)</a:t>
            </a:r>
          </a:p>
          <a:p>
            <a:pPr>
              <a:buFont typeface="Arial" charset="0"/>
              <a:buChar char="•"/>
            </a:pPr>
            <a:r>
              <a:rPr lang="nl-NL" dirty="0" smtClean="0">
                <a:latin typeface="Verdana" charset="0"/>
                <a:ea typeface="ＭＳ Ｐゴシック" charset="0"/>
                <a:cs typeface="ＭＳ Ｐゴシック" charset="0"/>
              </a:rPr>
              <a:t>Contexten </a:t>
            </a:r>
            <a:r>
              <a:rPr lang="nl-NL" dirty="0">
                <a:latin typeface="Verdana" charset="0"/>
                <a:ea typeface="ＭＳ Ｐゴシック" charset="0"/>
                <a:cs typeface="ＭＳ Ｐゴシック" charset="0"/>
              </a:rPr>
              <a:t>genoemd in eindtermen</a:t>
            </a:r>
          </a:p>
          <a:p>
            <a:pPr>
              <a:buFont typeface="Arial" charset="0"/>
              <a:buChar char="•"/>
            </a:pPr>
            <a:r>
              <a:rPr lang="nl-NL" dirty="0">
                <a:latin typeface="Verdana" charset="0"/>
                <a:ea typeface="ＭＳ Ｐゴシック" charset="0"/>
                <a:cs typeface="ＭＳ Ｐゴシック" charset="0"/>
              </a:rPr>
              <a:t>Beperkte aandacht voor moderne ontwikkelingen</a:t>
            </a:r>
          </a:p>
          <a:p>
            <a:pPr>
              <a:buFont typeface="Arial" charset="0"/>
              <a:buChar char="•"/>
            </a:pPr>
            <a:r>
              <a:rPr lang="nl-NL" dirty="0" smtClean="0">
                <a:latin typeface="Verdana" charset="0"/>
                <a:ea typeface="ＭＳ Ｐゴシック" charset="0"/>
                <a:cs typeface="ＭＳ Ｐゴシック" charset="0"/>
              </a:rPr>
              <a:t>EXO </a:t>
            </a:r>
            <a:r>
              <a:rPr lang="nl-NL" dirty="0">
                <a:latin typeface="Wingdings" charset="0"/>
                <a:ea typeface="ＭＳ Ｐゴシック" charset="0"/>
                <a:cs typeface="Wingdings" charset="0"/>
                <a:sym typeface="Wingdings" charset="0"/>
              </a:rPr>
              <a:t></a:t>
            </a:r>
            <a:r>
              <a:rPr lang="nl-NL" dirty="0">
                <a:latin typeface="Verdana" charset="0"/>
                <a:ea typeface="ＭＳ Ｐゴシック" charset="0"/>
                <a:cs typeface="ＭＳ Ｐゴシック" charset="0"/>
                <a:sym typeface="Wingdings" charset="0"/>
              </a:rPr>
              <a:t> PWS</a:t>
            </a:r>
            <a:endParaRPr lang="nl-NL" dirty="0">
              <a:latin typeface="Verdana" charset="0"/>
              <a:ea typeface="ＭＳ Ｐゴシック" charset="0"/>
              <a:cs typeface="ＭＳ Ｐゴシック" charset="0"/>
            </a:endParaRPr>
          </a:p>
          <a:p>
            <a:pPr>
              <a:buFont typeface="Arial" charset="0"/>
              <a:buChar char="•"/>
            </a:pPr>
            <a:endParaRPr lang="nl-NL" dirty="0">
              <a:latin typeface="Verdana" charset="0"/>
              <a:ea typeface="ＭＳ Ｐゴシック" charset="0"/>
              <a:cs typeface="ＭＳ Ｐゴシック" charset="0"/>
            </a:endParaRPr>
          </a:p>
          <a:p>
            <a:pPr>
              <a:buFont typeface="Arial" charset="0"/>
              <a:buChar char="•"/>
            </a:pPr>
            <a:endParaRPr lang="nl-NL" dirty="0">
              <a:latin typeface="Verdana" charset="0"/>
              <a:ea typeface="ＭＳ Ｐゴシック" charset="0"/>
              <a:cs typeface="ＭＳ Ｐゴシック" charset="0"/>
            </a:endParaRPr>
          </a:p>
          <a:p>
            <a:pPr>
              <a:buFont typeface="Arial" charset="0"/>
              <a:buChar char="•"/>
            </a:pPr>
            <a:endParaRPr lang="nl-NL" dirty="0">
              <a:latin typeface="Verdana" charset="0"/>
              <a:ea typeface="ＭＳ Ｐゴシック" charset="0"/>
              <a:cs typeface="ＭＳ Ｐゴシック" charset="0"/>
            </a:endParaRPr>
          </a:p>
        </p:txBody>
      </p:sp>
      <p:sp>
        <p:nvSpPr>
          <p:cNvPr id="77827"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598A45B-6DAD-F04F-95FE-8B51309C5770}" type="datetime5">
              <a:rPr lang="nl-NL" sz="700">
                <a:latin typeface="Verdana" charset="0"/>
              </a:rPr>
              <a:pPr/>
              <a:t>13-dec-14</a:t>
            </a:fld>
            <a:endParaRPr lang="nl-NL" sz="700">
              <a:latin typeface="Verdana" charset="0"/>
            </a:endParaRPr>
          </a:p>
        </p:txBody>
      </p:sp>
      <p:sp>
        <p:nvSpPr>
          <p:cNvPr id="77828"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E8916D1-CB62-844A-9833-A92697E091D1}" type="slidenum">
              <a:rPr lang="nl-NL" sz="600">
                <a:latin typeface="Verdana" charset="0"/>
              </a:rPr>
              <a:pPr/>
              <a:t>20</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el 1"/>
          <p:cNvSpPr>
            <a:spLocks noGrp="1"/>
          </p:cNvSpPr>
          <p:nvPr>
            <p:ph type="title"/>
          </p:nvPr>
        </p:nvSpPr>
        <p:spPr/>
        <p:txBody>
          <a:bodyPr/>
          <a:lstStyle/>
          <a:p>
            <a:r>
              <a:rPr lang="nl-NL">
                <a:latin typeface="Verdana" charset="0"/>
                <a:ea typeface="ＭＳ Ｐゴシック" charset="0"/>
                <a:cs typeface="ＭＳ Ｐゴシック" charset="0"/>
              </a:rPr>
              <a:t>Methodes</a:t>
            </a:r>
          </a:p>
        </p:txBody>
      </p:sp>
      <p:sp>
        <p:nvSpPr>
          <p:cNvPr id="78850" name="Tijdelijke aanduiding voor inhoud 2"/>
          <p:cNvSpPr>
            <a:spLocks noGrp="1"/>
          </p:cNvSpPr>
          <p:nvPr>
            <p:ph idx="1"/>
          </p:nvPr>
        </p:nvSpPr>
        <p:spPr/>
        <p:txBody>
          <a:bodyPr/>
          <a:lstStyle/>
          <a:p>
            <a:pPr>
              <a:buFont typeface="Arial" charset="0"/>
              <a:buChar char="•"/>
            </a:pPr>
            <a:r>
              <a:rPr lang="nl-NL" dirty="0">
                <a:latin typeface="Verdana" charset="0"/>
                <a:ea typeface="ＭＳ Ｐゴシック" charset="0"/>
                <a:cs typeface="ＭＳ Ｐゴシック" charset="0"/>
              </a:rPr>
              <a:t>Systematische Natuurkunde</a:t>
            </a:r>
          </a:p>
          <a:p>
            <a:pPr>
              <a:buFont typeface="Arial" charset="0"/>
              <a:buChar char="•"/>
            </a:pPr>
            <a:r>
              <a:rPr lang="nl-NL" dirty="0">
                <a:latin typeface="Verdana" charset="0"/>
                <a:ea typeface="ＭＳ Ｐゴシック" charset="0"/>
                <a:cs typeface="ＭＳ Ｐゴシック" charset="0"/>
              </a:rPr>
              <a:t>Natuurkunde Overal</a:t>
            </a:r>
          </a:p>
          <a:p>
            <a:pPr>
              <a:buFont typeface="Arial" charset="0"/>
              <a:buChar char="•"/>
            </a:pPr>
            <a:r>
              <a:rPr lang="nl-NL" dirty="0">
                <a:latin typeface="Verdana" charset="0"/>
                <a:ea typeface="ＭＳ Ｐゴシック" charset="0"/>
                <a:cs typeface="ＭＳ Ｐゴシック" charset="0"/>
              </a:rPr>
              <a:t>Scoop</a:t>
            </a:r>
          </a:p>
          <a:p>
            <a:pPr>
              <a:buFont typeface="Arial" charset="0"/>
              <a:buChar char="•"/>
            </a:pPr>
            <a:r>
              <a:rPr lang="nl-NL" dirty="0">
                <a:latin typeface="Verdana" charset="0"/>
                <a:ea typeface="ＭＳ Ｐゴシック" charset="0"/>
                <a:cs typeface="ＭＳ Ｐゴシック" charset="0"/>
              </a:rPr>
              <a:t>Newton</a:t>
            </a:r>
          </a:p>
          <a:p>
            <a:pPr>
              <a:buFont typeface="Arial" charset="0"/>
              <a:buChar char="•"/>
            </a:pPr>
            <a:r>
              <a:rPr lang="nl-NL" dirty="0">
                <a:latin typeface="Verdana" charset="0"/>
                <a:ea typeface="ＭＳ Ｐゴシック" charset="0"/>
                <a:cs typeface="ＭＳ Ｐゴシック" charset="0"/>
              </a:rPr>
              <a:t>Pulsar Natuurkunde (vanaf 2003)</a:t>
            </a:r>
          </a:p>
          <a:p>
            <a:pPr>
              <a:buFont typeface="Arial" charset="0"/>
              <a:buChar char="•"/>
            </a:pPr>
            <a:r>
              <a:rPr lang="nl-NL" dirty="0">
                <a:latin typeface="Verdana" charset="0"/>
                <a:ea typeface="ＭＳ Ｐゴシック" charset="0"/>
                <a:cs typeface="ＭＳ Ｐゴシック" charset="0"/>
              </a:rPr>
              <a:t>PMN (Project Moderne </a:t>
            </a:r>
            <a:r>
              <a:rPr lang="nl-NL" dirty="0" smtClean="0">
                <a:latin typeface="Verdana" charset="0"/>
                <a:ea typeface="ＭＳ Ｐゴシック" charset="0"/>
                <a:cs typeface="ＭＳ Ｐゴシック" charset="0"/>
              </a:rPr>
              <a:t>Natuurkunde, vanaf 1998)</a:t>
            </a:r>
            <a:endParaRPr lang="nl-NL" dirty="0">
              <a:latin typeface="Verdana" charset="0"/>
              <a:ea typeface="ＭＳ Ｐゴシック" charset="0"/>
              <a:cs typeface="ＭＳ Ｐゴシック" charset="0"/>
            </a:endParaRPr>
          </a:p>
          <a:p>
            <a:pPr>
              <a:buFont typeface="Arial" charset="0"/>
              <a:buChar char="•"/>
            </a:pPr>
            <a:endParaRPr lang="nl-NL" dirty="0">
              <a:latin typeface="Verdana" charset="0"/>
              <a:ea typeface="ＭＳ Ｐゴシック" charset="0"/>
              <a:cs typeface="ＭＳ Ｐゴシック" charset="0"/>
            </a:endParaRPr>
          </a:p>
          <a:p>
            <a:pPr>
              <a:buFont typeface="Arial" charset="0"/>
              <a:buChar char="•"/>
            </a:pPr>
            <a:r>
              <a:rPr lang="nl-NL" dirty="0">
                <a:latin typeface="Verdana" charset="0"/>
                <a:ea typeface="ＭＳ Ｐゴシック" charset="0"/>
                <a:cs typeface="ＭＳ Ｐゴシック" charset="0"/>
                <a:hlinkClick r:id="rId2" action="ppaction://hlinkfile"/>
              </a:rPr>
              <a:t>Examen vwo 2004-I</a:t>
            </a:r>
            <a:r>
              <a:rPr lang="nl-NL" dirty="0">
                <a:latin typeface="Verdana" charset="0"/>
                <a:ea typeface="ＭＳ Ｐゴシック" charset="0"/>
                <a:cs typeface="ＭＳ Ｐゴシック" charset="0"/>
              </a:rPr>
              <a:t> </a:t>
            </a:r>
          </a:p>
        </p:txBody>
      </p:sp>
      <p:sp>
        <p:nvSpPr>
          <p:cNvPr id="78851"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B9F6EC7-F6D2-EF4D-B950-70B9DBE7490E}" type="datetime5">
              <a:rPr lang="nl-NL" sz="700">
                <a:latin typeface="Verdana" charset="0"/>
              </a:rPr>
              <a:pPr/>
              <a:t>13-dec-14</a:t>
            </a:fld>
            <a:endParaRPr lang="nl-NL" sz="700">
              <a:latin typeface="Verdana" charset="0"/>
            </a:endParaRPr>
          </a:p>
        </p:txBody>
      </p:sp>
      <p:sp>
        <p:nvSpPr>
          <p:cNvPr id="78852"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AE124E7-609D-B540-A310-C915CBA64474}" type="slidenum">
              <a:rPr lang="nl-NL" sz="600">
                <a:latin typeface="Verdana" charset="0"/>
              </a:rPr>
              <a:pPr/>
              <a:t>21</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el 1"/>
          <p:cNvSpPr>
            <a:spLocks noGrp="1"/>
          </p:cNvSpPr>
          <p:nvPr>
            <p:ph type="title"/>
          </p:nvPr>
        </p:nvSpPr>
        <p:spPr/>
        <p:txBody>
          <a:bodyPr/>
          <a:lstStyle/>
          <a:p>
            <a:r>
              <a:rPr lang="nl-NL">
                <a:latin typeface="Verdana" charset="0"/>
                <a:ea typeface="ＭＳ Ｐゴシック" charset="0"/>
                <a:cs typeface="ＭＳ Ｐゴシック" charset="0"/>
              </a:rPr>
              <a:t>Herstructurering Tweede Fase (2007-2013)	</a:t>
            </a:r>
          </a:p>
        </p:txBody>
      </p:sp>
      <p:sp>
        <p:nvSpPr>
          <p:cNvPr id="79874" name="Tijdelijke aanduiding voor inhoud 2"/>
          <p:cNvSpPr>
            <a:spLocks noGrp="1"/>
          </p:cNvSpPr>
          <p:nvPr>
            <p:ph idx="1"/>
          </p:nvPr>
        </p:nvSpPr>
        <p:spPr>
          <a:xfrm>
            <a:off x="1366838" y="2349500"/>
            <a:ext cx="6805612" cy="4175125"/>
          </a:xfrm>
        </p:spPr>
        <p:txBody>
          <a:bodyPr/>
          <a:lstStyle/>
          <a:p>
            <a:pPr>
              <a:buFont typeface="Arial" charset="0"/>
              <a:buChar char="•"/>
            </a:pPr>
            <a:r>
              <a:rPr lang="nl-NL">
                <a:latin typeface="Verdana" charset="0"/>
                <a:ea typeface="ＭＳ Ｐゴシック" charset="0"/>
                <a:cs typeface="ＭＳ Ｐゴシック" charset="0"/>
              </a:rPr>
              <a:t>Overladenheid programma</a:t>
            </a:r>
          </a:p>
          <a:p>
            <a:pPr>
              <a:buFont typeface="Arial" charset="0"/>
              <a:buChar char="•"/>
            </a:pPr>
            <a:r>
              <a:rPr lang="nl-NL">
                <a:latin typeface="Verdana" charset="0"/>
                <a:ea typeface="ＭＳ Ｐゴシック" charset="0"/>
                <a:cs typeface="ＭＳ Ｐゴシック" charset="0"/>
              </a:rPr>
              <a:t>Deelvakken verdwijnen</a:t>
            </a:r>
          </a:p>
          <a:p>
            <a:pPr>
              <a:buFont typeface="Arial" charset="0"/>
              <a:buChar char="•"/>
            </a:pPr>
            <a:r>
              <a:rPr lang="nl-NL">
                <a:latin typeface="Verdana" charset="0"/>
                <a:ea typeface="ＭＳ Ｐゴシック" charset="0"/>
                <a:cs typeface="ＭＳ Ｐゴシック" charset="0"/>
              </a:rPr>
              <a:t>Schrappen in na1,2 leerstof</a:t>
            </a:r>
          </a:p>
          <a:p>
            <a:pPr>
              <a:buFont typeface="Arial" charset="0"/>
              <a:buChar char="•"/>
            </a:pPr>
            <a:r>
              <a:rPr lang="nl-NL">
                <a:latin typeface="Verdana" charset="0"/>
                <a:ea typeface="ＭＳ Ｐゴシック" charset="0"/>
                <a:cs typeface="ＭＳ Ｐゴシック" charset="0"/>
              </a:rPr>
              <a:t>Invoering CE-SE (75%-25%)</a:t>
            </a:r>
          </a:p>
          <a:p>
            <a:pPr>
              <a:buFont typeface="Arial" charset="0"/>
              <a:buChar char="•"/>
            </a:pPr>
            <a:r>
              <a:rPr lang="nl-NL">
                <a:latin typeface="Verdana" charset="0"/>
                <a:ea typeface="ＭＳ Ｐゴシック" charset="0"/>
                <a:cs typeface="ＭＳ Ｐゴシック" charset="0"/>
              </a:rPr>
              <a:t>Aandacht voor maatschappelijke ontwikkelingen</a:t>
            </a:r>
          </a:p>
          <a:p>
            <a:pPr>
              <a:buFont typeface="Arial" charset="0"/>
              <a:buChar char="•"/>
            </a:pPr>
            <a:r>
              <a:rPr lang="nl-NL">
                <a:latin typeface="Verdana" charset="0"/>
                <a:ea typeface="ＭＳ Ｐゴシック" charset="0"/>
                <a:cs typeface="ＭＳ Ｐゴシック" charset="0"/>
              </a:rPr>
              <a:t>Informatiemaatschappij</a:t>
            </a:r>
          </a:p>
          <a:p>
            <a:pPr>
              <a:buFont typeface="Arial" charset="0"/>
              <a:buChar char="•"/>
            </a:pPr>
            <a:endParaRPr lang="nl-NL">
              <a:latin typeface="Verdana" charset="0"/>
              <a:ea typeface="ＭＳ Ｐゴシック" charset="0"/>
              <a:cs typeface="ＭＳ Ｐゴシック" charset="0"/>
            </a:endParaRPr>
          </a:p>
        </p:txBody>
      </p:sp>
      <p:sp>
        <p:nvSpPr>
          <p:cNvPr id="79875"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8CEE384-CF3B-1B45-8D23-A71661B53E61}" type="datetime5">
              <a:rPr lang="nl-NL" sz="700">
                <a:latin typeface="Verdana" charset="0"/>
              </a:rPr>
              <a:pPr/>
              <a:t>13-dec-14</a:t>
            </a:fld>
            <a:endParaRPr lang="nl-NL" sz="700">
              <a:latin typeface="Verdana" charset="0"/>
            </a:endParaRPr>
          </a:p>
        </p:txBody>
      </p:sp>
      <p:sp>
        <p:nvSpPr>
          <p:cNvPr id="79876"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DA755FC-C9BD-E14A-9667-16789236F267}" type="slidenum">
              <a:rPr lang="nl-NL" sz="600">
                <a:latin typeface="Verdana" charset="0"/>
              </a:rPr>
              <a:pPr/>
              <a:t>22</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el 1"/>
          <p:cNvSpPr>
            <a:spLocks noGrp="1"/>
          </p:cNvSpPr>
          <p:nvPr>
            <p:ph type="title"/>
          </p:nvPr>
        </p:nvSpPr>
        <p:spPr/>
        <p:txBody>
          <a:bodyPr/>
          <a:lstStyle/>
          <a:p>
            <a:r>
              <a:rPr lang="nl-NL">
                <a:latin typeface="Verdana" charset="0"/>
                <a:ea typeface="ＭＳ Ｐゴシック" charset="0"/>
                <a:cs typeface="ＭＳ Ｐゴシック" charset="0"/>
              </a:rPr>
              <a:t>Methodes</a:t>
            </a:r>
          </a:p>
        </p:txBody>
      </p:sp>
      <p:sp>
        <p:nvSpPr>
          <p:cNvPr id="80898" name="Tijdelijke aanduiding voor inhoud 2"/>
          <p:cNvSpPr>
            <a:spLocks noGrp="1"/>
          </p:cNvSpPr>
          <p:nvPr>
            <p:ph idx="1"/>
          </p:nvPr>
        </p:nvSpPr>
        <p:spPr/>
        <p:txBody>
          <a:bodyPr/>
          <a:lstStyle/>
          <a:p>
            <a:pPr>
              <a:buFont typeface="Arial" charset="0"/>
              <a:buChar char="•"/>
            </a:pPr>
            <a:r>
              <a:rPr lang="nl-NL">
                <a:latin typeface="Verdana" charset="0"/>
                <a:ea typeface="ＭＳ Ｐゴシック" charset="0"/>
                <a:cs typeface="ＭＳ Ｐゴシック" charset="0"/>
              </a:rPr>
              <a:t>Systematische Natuurkunde</a:t>
            </a:r>
          </a:p>
          <a:p>
            <a:pPr>
              <a:buFont typeface="Arial" charset="0"/>
              <a:buChar char="•"/>
            </a:pPr>
            <a:r>
              <a:rPr lang="nl-NL">
                <a:latin typeface="Verdana" charset="0"/>
                <a:ea typeface="ＭＳ Ｐゴシック" charset="0"/>
                <a:cs typeface="ＭＳ Ｐゴシック" charset="0"/>
              </a:rPr>
              <a:t>Natuurkunde Overal</a:t>
            </a:r>
          </a:p>
          <a:p>
            <a:pPr>
              <a:buFont typeface="Arial" charset="0"/>
              <a:buChar char="•"/>
            </a:pPr>
            <a:r>
              <a:rPr lang="nl-NL">
                <a:latin typeface="Verdana" charset="0"/>
                <a:ea typeface="ＭＳ Ｐゴシック" charset="0"/>
                <a:cs typeface="ＭＳ Ｐゴシック" charset="0"/>
              </a:rPr>
              <a:t>Stevin (voorheen Scoop)</a:t>
            </a:r>
          </a:p>
          <a:p>
            <a:pPr>
              <a:buFont typeface="Arial" charset="0"/>
              <a:buChar char="•"/>
            </a:pPr>
            <a:r>
              <a:rPr lang="nl-NL">
                <a:latin typeface="Verdana" charset="0"/>
                <a:ea typeface="ＭＳ Ｐゴシック" charset="0"/>
                <a:cs typeface="ＭＳ Ｐゴシック" charset="0"/>
              </a:rPr>
              <a:t>Newton</a:t>
            </a:r>
          </a:p>
          <a:p>
            <a:pPr>
              <a:buFont typeface="Arial" charset="0"/>
              <a:buChar char="•"/>
            </a:pPr>
            <a:r>
              <a:rPr lang="nl-NL">
                <a:latin typeface="Verdana" charset="0"/>
                <a:ea typeface="ＭＳ Ｐゴシック" charset="0"/>
                <a:cs typeface="ＭＳ Ｐゴシック" charset="0"/>
              </a:rPr>
              <a:t>Pulsar Natuurkunde</a:t>
            </a:r>
          </a:p>
          <a:p>
            <a:pPr>
              <a:buFont typeface="Arial" charset="0"/>
              <a:buChar char="•"/>
            </a:pPr>
            <a:endParaRPr lang="nl-NL">
              <a:latin typeface="Verdana" charset="0"/>
              <a:ea typeface="ＭＳ Ｐゴシック" charset="0"/>
              <a:cs typeface="ＭＳ Ｐゴシック" charset="0"/>
            </a:endParaRPr>
          </a:p>
          <a:p>
            <a:pPr>
              <a:buFont typeface="Arial" charset="0"/>
              <a:buChar char="•"/>
            </a:pPr>
            <a:r>
              <a:rPr lang="nl-NL">
                <a:latin typeface="Verdana" charset="0"/>
                <a:ea typeface="ＭＳ Ｐゴシック" charset="0"/>
                <a:cs typeface="ＭＳ Ｐゴシック" charset="0"/>
                <a:hlinkClick r:id="rId2" action="ppaction://hlinkfile"/>
              </a:rPr>
              <a:t>Examen havo 2011-I</a:t>
            </a:r>
            <a:endParaRPr lang="nl-NL">
              <a:latin typeface="Verdana" charset="0"/>
              <a:ea typeface="ＭＳ Ｐゴシック" charset="0"/>
              <a:cs typeface="ＭＳ Ｐゴシック" charset="0"/>
            </a:endParaRPr>
          </a:p>
        </p:txBody>
      </p:sp>
      <p:sp>
        <p:nvSpPr>
          <p:cNvPr id="80899"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2428283-5A2B-B14D-AA92-5FD178B0DDB9}" type="datetime5">
              <a:rPr lang="nl-NL" sz="700">
                <a:latin typeface="Verdana" charset="0"/>
              </a:rPr>
              <a:pPr/>
              <a:t>13-dec-14</a:t>
            </a:fld>
            <a:endParaRPr lang="nl-NL" sz="700">
              <a:latin typeface="Verdana" charset="0"/>
            </a:endParaRPr>
          </a:p>
        </p:txBody>
      </p:sp>
      <p:sp>
        <p:nvSpPr>
          <p:cNvPr id="80900"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025DEAC-228D-E34F-8955-3E52813C25F3}" type="slidenum">
              <a:rPr lang="nl-NL" sz="600">
                <a:latin typeface="Verdana" charset="0"/>
              </a:rPr>
              <a:pPr/>
              <a:t>23</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el 1"/>
          <p:cNvSpPr>
            <a:spLocks noGrp="1"/>
          </p:cNvSpPr>
          <p:nvPr>
            <p:ph type="title"/>
          </p:nvPr>
        </p:nvSpPr>
        <p:spPr/>
        <p:txBody>
          <a:bodyPr/>
          <a:lstStyle/>
          <a:p>
            <a:r>
              <a:rPr lang="nl-NL" dirty="0" err="1">
                <a:latin typeface="Verdana" charset="0"/>
                <a:ea typeface="ＭＳ Ｐゴシック" charset="0"/>
                <a:cs typeface="ＭＳ Ｐゴシック" charset="0"/>
                <a:hlinkClick r:id="rId2" action="ppaction://hlinkfile"/>
              </a:rPr>
              <a:t>NiNa</a:t>
            </a:r>
            <a:r>
              <a:rPr lang="nl-NL" dirty="0">
                <a:latin typeface="Verdana" charset="0"/>
                <a:ea typeface="ＭＳ Ｐゴシック" charset="0"/>
                <a:cs typeface="ＭＳ Ｐゴシック" charset="0"/>
              </a:rPr>
              <a:t> (2013-…)</a:t>
            </a:r>
          </a:p>
        </p:txBody>
      </p:sp>
      <p:sp>
        <p:nvSpPr>
          <p:cNvPr id="81922" name="Tijdelijke aanduiding voor inhoud 2"/>
          <p:cNvSpPr>
            <a:spLocks noGrp="1"/>
          </p:cNvSpPr>
          <p:nvPr>
            <p:ph idx="1"/>
          </p:nvPr>
        </p:nvSpPr>
        <p:spPr/>
        <p:txBody>
          <a:bodyPr/>
          <a:lstStyle/>
          <a:p>
            <a:pPr>
              <a:buFont typeface="Arial" charset="0"/>
              <a:buChar char="•"/>
            </a:pPr>
            <a:r>
              <a:rPr lang="nl-NL" dirty="0">
                <a:latin typeface="Verdana" charset="0"/>
                <a:ea typeface="ＭＳ Ｐゴシック" charset="0"/>
                <a:cs typeface="ＭＳ Ｐゴシック" charset="0"/>
              </a:rPr>
              <a:t>Wisselwerking tussen concepten en contexten</a:t>
            </a:r>
          </a:p>
          <a:p>
            <a:pPr>
              <a:buFont typeface="Arial" charset="0"/>
              <a:buChar char="•"/>
            </a:pPr>
            <a:r>
              <a:rPr lang="nl-NL" dirty="0">
                <a:latin typeface="Verdana" charset="0"/>
                <a:ea typeface="ＭＳ Ｐゴシック" charset="0"/>
                <a:cs typeface="ＭＳ Ｐゴシック" charset="0"/>
              </a:rPr>
              <a:t>Leerstof wendbaar toepassen</a:t>
            </a:r>
          </a:p>
          <a:p>
            <a:pPr>
              <a:buFont typeface="Arial" charset="0"/>
              <a:buChar char="•"/>
            </a:pPr>
            <a:r>
              <a:rPr lang="nl-NL" dirty="0">
                <a:latin typeface="Verdana" charset="0"/>
                <a:ea typeface="ＭＳ Ｐゴシック" charset="0"/>
                <a:cs typeface="ＭＳ Ｐゴシック" charset="0"/>
              </a:rPr>
              <a:t>Bereken - leg uit (50% - 50%)</a:t>
            </a:r>
          </a:p>
          <a:p>
            <a:pPr>
              <a:buFont typeface="Arial" charset="0"/>
              <a:buChar char="•"/>
            </a:pPr>
            <a:r>
              <a:rPr lang="nl-NL" dirty="0">
                <a:latin typeface="Verdana" charset="0"/>
                <a:ea typeface="ＭＳ Ｐゴシック" charset="0"/>
                <a:cs typeface="ＭＳ Ｐゴシック" charset="0"/>
              </a:rPr>
              <a:t>Meer aandacht voor moderne natuurkunde</a:t>
            </a:r>
          </a:p>
          <a:p>
            <a:pPr>
              <a:buFont typeface="Arial" charset="0"/>
              <a:buChar char="•"/>
            </a:pPr>
            <a:r>
              <a:rPr lang="nl-NL" dirty="0">
                <a:latin typeface="Verdana" charset="0"/>
                <a:ea typeface="ＭＳ Ｐゴシック" charset="0"/>
                <a:cs typeface="ＭＳ Ｐゴシック" charset="0"/>
              </a:rPr>
              <a:t>Onderzoeken, ontwerpen en modelvorming</a:t>
            </a:r>
          </a:p>
          <a:p>
            <a:pPr>
              <a:buFont typeface="Arial" charset="0"/>
              <a:buChar char="•"/>
            </a:pPr>
            <a:r>
              <a:rPr lang="nl-NL" dirty="0">
                <a:latin typeface="Verdana" charset="0"/>
                <a:ea typeface="ＭＳ Ｐゴシック" charset="0"/>
                <a:cs typeface="ＭＳ Ｐゴシック" charset="0"/>
              </a:rPr>
              <a:t>Keuzeonderwerpen terug in programma</a:t>
            </a:r>
          </a:p>
          <a:p>
            <a:pPr>
              <a:buFont typeface="Arial" charset="0"/>
              <a:buChar char="•"/>
            </a:pPr>
            <a:r>
              <a:rPr lang="nl-NL" dirty="0">
                <a:latin typeface="Verdana" charset="0"/>
                <a:ea typeface="ＭＳ Ｐゴシック" charset="0"/>
                <a:cs typeface="ＭＳ Ｐゴシック" charset="0"/>
              </a:rPr>
              <a:t>CE-SE: 60%-40%</a:t>
            </a:r>
          </a:p>
          <a:p>
            <a:pPr>
              <a:buFont typeface="Arial" charset="0"/>
              <a:buChar char="•"/>
            </a:pPr>
            <a:endParaRPr lang="nl-NL" dirty="0">
              <a:latin typeface="Verdana" charset="0"/>
              <a:ea typeface="ＭＳ Ｐゴシック" charset="0"/>
              <a:cs typeface="ＭＳ Ｐゴシック" charset="0"/>
            </a:endParaRPr>
          </a:p>
        </p:txBody>
      </p:sp>
      <p:sp>
        <p:nvSpPr>
          <p:cNvPr id="81923"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C399F43-B5C6-1D42-A010-FF3B32825A87}" type="datetime5">
              <a:rPr lang="nl-NL" sz="700">
                <a:latin typeface="Verdana" charset="0"/>
              </a:rPr>
              <a:pPr/>
              <a:t>13-dec-14</a:t>
            </a:fld>
            <a:endParaRPr lang="nl-NL" sz="700">
              <a:latin typeface="Verdana" charset="0"/>
            </a:endParaRPr>
          </a:p>
        </p:txBody>
      </p:sp>
      <p:sp>
        <p:nvSpPr>
          <p:cNvPr id="81924"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EB4A0AF-A8FF-F246-8B4D-B7085EAE5BA6}" type="slidenum">
              <a:rPr lang="nl-NL" sz="600">
                <a:latin typeface="Verdana" charset="0"/>
              </a:rPr>
              <a:pPr/>
              <a:t>24</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el 1"/>
          <p:cNvSpPr>
            <a:spLocks noGrp="1"/>
          </p:cNvSpPr>
          <p:nvPr>
            <p:ph type="title"/>
          </p:nvPr>
        </p:nvSpPr>
        <p:spPr/>
        <p:txBody>
          <a:bodyPr/>
          <a:lstStyle/>
          <a:p>
            <a:r>
              <a:rPr lang="nl-NL" dirty="0">
                <a:latin typeface="Verdana" charset="0"/>
                <a:ea typeface="ＭＳ Ｐゴシック" charset="0"/>
                <a:cs typeface="ＭＳ Ｐゴシック" charset="0"/>
              </a:rPr>
              <a:t>Methodes</a:t>
            </a:r>
          </a:p>
        </p:txBody>
      </p:sp>
      <p:sp>
        <p:nvSpPr>
          <p:cNvPr id="82946" name="Tijdelijke aanduiding voor inhoud 2"/>
          <p:cNvSpPr>
            <a:spLocks noGrp="1"/>
          </p:cNvSpPr>
          <p:nvPr>
            <p:ph idx="1"/>
          </p:nvPr>
        </p:nvSpPr>
        <p:spPr/>
        <p:txBody>
          <a:bodyPr/>
          <a:lstStyle/>
          <a:p>
            <a:pPr>
              <a:buFont typeface="Arial" charset="0"/>
              <a:buChar char="•"/>
            </a:pPr>
            <a:r>
              <a:rPr lang="nl-NL" dirty="0">
                <a:latin typeface="Verdana" charset="0"/>
                <a:ea typeface="ＭＳ Ｐゴシック" charset="0"/>
                <a:cs typeface="ＭＳ Ｐゴシック" charset="0"/>
              </a:rPr>
              <a:t>Natuurkunde Overal</a:t>
            </a:r>
          </a:p>
          <a:p>
            <a:pPr>
              <a:buFont typeface="Arial" charset="0"/>
              <a:buChar char="•"/>
            </a:pPr>
            <a:r>
              <a:rPr lang="nl-NL" dirty="0">
                <a:latin typeface="Verdana" charset="0"/>
                <a:ea typeface="ＭＳ Ｐゴシック" charset="0"/>
                <a:cs typeface="ＭＳ Ｐゴシック" charset="0"/>
              </a:rPr>
              <a:t>Newton</a:t>
            </a:r>
          </a:p>
          <a:p>
            <a:pPr>
              <a:buFont typeface="Arial" charset="0"/>
              <a:buChar char="•"/>
            </a:pPr>
            <a:r>
              <a:rPr lang="nl-NL" dirty="0">
                <a:latin typeface="Verdana" charset="0"/>
                <a:ea typeface="ＭＳ Ｐゴシック" charset="0"/>
                <a:cs typeface="ＭＳ Ｐゴシック" charset="0"/>
              </a:rPr>
              <a:t>Nova</a:t>
            </a:r>
          </a:p>
          <a:p>
            <a:pPr>
              <a:buFont typeface="Arial" charset="0"/>
              <a:buChar char="•"/>
            </a:pPr>
            <a:r>
              <a:rPr lang="nl-NL" dirty="0">
                <a:latin typeface="Verdana" charset="0"/>
                <a:ea typeface="ＭＳ Ｐゴシック" charset="0"/>
                <a:cs typeface="ＭＳ Ｐゴシック" charset="0"/>
              </a:rPr>
              <a:t>Pulsar</a:t>
            </a:r>
          </a:p>
          <a:p>
            <a:pPr>
              <a:buFont typeface="Arial" charset="0"/>
              <a:buChar char="•"/>
            </a:pPr>
            <a:r>
              <a:rPr lang="nl-NL" dirty="0" err="1">
                <a:latin typeface="Verdana" charset="0"/>
                <a:ea typeface="ＭＳ Ｐゴシック" charset="0"/>
                <a:cs typeface="ＭＳ Ｐゴシック" charset="0"/>
              </a:rPr>
              <a:t>Stevin</a:t>
            </a:r>
            <a:endParaRPr lang="nl-NL" dirty="0">
              <a:latin typeface="Verdana" charset="0"/>
              <a:ea typeface="ＭＳ Ｐゴシック" charset="0"/>
              <a:cs typeface="ＭＳ Ｐゴシック" charset="0"/>
            </a:endParaRPr>
          </a:p>
          <a:p>
            <a:pPr>
              <a:buFont typeface="Arial" charset="0"/>
              <a:buChar char="•"/>
            </a:pPr>
            <a:r>
              <a:rPr lang="nl-NL" dirty="0">
                <a:latin typeface="Verdana" charset="0"/>
                <a:ea typeface="ＭＳ Ｐゴシック" charset="0"/>
                <a:cs typeface="ＭＳ Ｐゴシック" charset="0"/>
              </a:rPr>
              <a:t>Systematische Natuurkunde</a:t>
            </a:r>
          </a:p>
        </p:txBody>
      </p:sp>
      <p:sp>
        <p:nvSpPr>
          <p:cNvPr id="82947"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E027884-8A42-674D-A6B6-686869E57481}" type="datetime5">
              <a:rPr lang="nl-NL" sz="700">
                <a:latin typeface="Verdana" charset="0"/>
              </a:rPr>
              <a:pPr/>
              <a:t>13-dec-14</a:t>
            </a:fld>
            <a:endParaRPr lang="nl-NL" sz="700">
              <a:latin typeface="Verdana" charset="0"/>
            </a:endParaRPr>
          </a:p>
        </p:txBody>
      </p:sp>
      <p:sp>
        <p:nvSpPr>
          <p:cNvPr id="82948"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A49C2DF-098E-B94E-B10A-63A9E06067F2}" type="slidenum">
              <a:rPr lang="nl-NL" sz="600">
                <a:latin typeface="Verdana" charset="0"/>
              </a:rPr>
              <a:pPr/>
              <a:t>25</a:t>
            </a:fld>
            <a:endParaRPr lang="nl-NL" sz="1400">
              <a:latin typeface="Verdana" charset="0"/>
            </a:endParaRPr>
          </a:p>
        </p:txBody>
      </p:sp>
      <p:pic>
        <p:nvPicPr>
          <p:cNvPr id="82949" name="Afbeelding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1763" y="4797425"/>
            <a:ext cx="1284287"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0" y="4797425"/>
            <a:ext cx="1389063"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Afbeelding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4797425"/>
            <a:ext cx="1512888"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Afbeelding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0775" y="4797425"/>
            <a:ext cx="14668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3" name="Afbeelding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4797425"/>
            <a:ext cx="143986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fbeelding 2" descr="Pulsar 6vw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9642" y="4797152"/>
            <a:ext cx="1496534" cy="1944216"/>
          </a:xfrm>
          <a:prstGeom prst="rect">
            <a:avLst/>
          </a:prstGeom>
        </p:spPr>
      </p:pic>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Wie gebruikt een methode?</a:t>
            </a:r>
            <a:br>
              <a:rPr lang="nl-NL" dirty="0"/>
            </a:br>
            <a:endParaRPr lang="nl-NL" dirty="0"/>
          </a:p>
        </p:txBody>
      </p:sp>
      <p:sp>
        <p:nvSpPr>
          <p:cNvPr id="3" name="Tijdelijke aanduiding voor inhoud 2"/>
          <p:cNvSpPr>
            <a:spLocks noGrp="1"/>
          </p:cNvSpPr>
          <p:nvPr>
            <p:ph idx="1"/>
          </p:nvPr>
        </p:nvSpPr>
        <p:spPr/>
        <p:txBody>
          <a:bodyPr/>
          <a:lstStyle/>
          <a:p>
            <a:pPr marL="0" indent="0"/>
            <a:endParaRPr lang="nl-NL" dirty="0" smtClean="0"/>
          </a:p>
          <a:p>
            <a:pPr marL="0" indent="0"/>
            <a:r>
              <a:rPr lang="nl-NL" dirty="0" smtClean="0"/>
              <a:t>Meerwaarde</a:t>
            </a:r>
          </a:p>
          <a:p>
            <a:pPr>
              <a:buFont typeface="Arial"/>
              <a:buChar char="•"/>
            </a:pPr>
            <a:r>
              <a:rPr lang="nl-NL" dirty="0" smtClean="0"/>
              <a:t>Compleetheid</a:t>
            </a:r>
          </a:p>
          <a:p>
            <a:pPr>
              <a:buFont typeface="Arial"/>
              <a:buChar char="•"/>
            </a:pPr>
            <a:r>
              <a:rPr lang="nl-NL" dirty="0" smtClean="0"/>
              <a:t>Leerlijn</a:t>
            </a:r>
          </a:p>
          <a:p>
            <a:pPr>
              <a:buFont typeface="Arial"/>
              <a:buChar char="•"/>
            </a:pPr>
            <a:r>
              <a:rPr lang="nl-NL" dirty="0" smtClean="0"/>
              <a:t>Gestructureerd</a:t>
            </a:r>
          </a:p>
          <a:p>
            <a:pPr>
              <a:buFont typeface="Arial"/>
              <a:buChar char="•"/>
            </a:pPr>
            <a:r>
              <a:rPr lang="nl-NL" dirty="0" smtClean="0"/>
              <a:t>Gemak</a:t>
            </a:r>
            <a:endParaRPr lang="nl-NL" dirty="0"/>
          </a:p>
        </p:txBody>
      </p:sp>
      <p:sp>
        <p:nvSpPr>
          <p:cNvPr id="4" name="Tijdelijke aanduiding voor datum 3"/>
          <p:cNvSpPr>
            <a:spLocks noGrp="1"/>
          </p:cNvSpPr>
          <p:nvPr>
            <p:ph type="dt" sz="half" idx="10"/>
          </p:nvPr>
        </p:nvSpPr>
        <p:spPr/>
        <p:txBody>
          <a:bodyPr/>
          <a:lstStyle/>
          <a:p>
            <a:pPr>
              <a:defRPr/>
            </a:pPr>
            <a:fld id="{79612E07-488C-E045-8E4C-9A4A247E8848}" type="datetime5">
              <a:rPr lang="nl-NL" smtClean="0"/>
              <a:pPr>
                <a:defRPr/>
              </a:pPr>
              <a:t>13-dec-14</a:t>
            </a:fld>
            <a:endParaRPr lang="nl-NL"/>
          </a:p>
        </p:txBody>
      </p:sp>
      <p:sp>
        <p:nvSpPr>
          <p:cNvPr id="5" name="Tijdelijke aanduiding voor dianummer 4"/>
          <p:cNvSpPr>
            <a:spLocks noGrp="1"/>
          </p:cNvSpPr>
          <p:nvPr>
            <p:ph type="sldNum" sz="quarter" idx="12"/>
          </p:nvPr>
        </p:nvSpPr>
        <p:spPr/>
        <p:txBody>
          <a:bodyPr/>
          <a:lstStyle/>
          <a:p>
            <a:pPr>
              <a:defRPr/>
            </a:pPr>
            <a:fld id="{AC60AFA6-78D7-6F48-BE42-6D7FA1F95FAC}" type="slidenum">
              <a:rPr lang="nl-NL" smtClean="0"/>
              <a:pPr>
                <a:defRPr/>
              </a:pPr>
              <a:t>26</a:t>
            </a:fld>
            <a:endParaRPr lang="nl-NL" sz="1400"/>
          </a:p>
        </p:txBody>
      </p:sp>
    </p:spTree>
    <p:extLst>
      <p:ext uri="{BB962C8B-B14F-4D97-AF65-F5344CB8AC3E}">
        <p14:creationId xmlns:p14="http://schemas.microsoft.com/office/powerpoint/2010/main" val="1701241565"/>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el 1"/>
          <p:cNvSpPr>
            <a:spLocks noGrp="1"/>
          </p:cNvSpPr>
          <p:nvPr>
            <p:ph type="title"/>
          </p:nvPr>
        </p:nvSpPr>
        <p:spPr/>
        <p:txBody>
          <a:bodyPr/>
          <a:lstStyle/>
          <a:p>
            <a:r>
              <a:rPr lang="nl-NL">
                <a:latin typeface="Verdana" charset="0"/>
                <a:ea typeface="ＭＳ Ｐゴシック" charset="0"/>
                <a:cs typeface="ＭＳ Ｐゴシック" charset="0"/>
              </a:rPr>
              <a:t>Veranderingen samengevat </a:t>
            </a:r>
          </a:p>
        </p:txBody>
      </p:sp>
      <p:sp>
        <p:nvSpPr>
          <p:cNvPr id="83970" name="Tijdelijke aanduiding voor inhoud 2"/>
          <p:cNvSpPr>
            <a:spLocks noGrp="1"/>
          </p:cNvSpPr>
          <p:nvPr>
            <p:ph idx="1"/>
          </p:nvPr>
        </p:nvSpPr>
        <p:spPr>
          <a:xfrm>
            <a:off x="1366838" y="1844675"/>
            <a:ext cx="7597775" cy="4321175"/>
          </a:xfrm>
        </p:spPr>
        <p:txBody>
          <a:bodyPr/>
          <a:lstStyle/>
          <a:p>
            <a:pPr>
              <a:buFont typeface="Arial" charset="0"/>
              <a:buChar char="•"/>
              <a:defRPr/>
            </a:pPr>
            <a:r>
              <a:rPr lang="nl-NL" dirty="0" smtClean="0">
                <a:latin typeface="Verdana" charset="0"/>
                <a:ea typeface="ＭＳ Ｐゴシック" charset="0"/>
                <a:cs typeface="ＭＳ Ｐゴシック" charset="0"/>
              </a:rPr>
              <a:t>Mechanica opgenomen in programma in 1962</a:t>
            </a:r>
          </a:p>
          <a:p>
            <a:pPr>
              <a:buFont typeface="Arial" charset="0"/>
              <a:buChar char="•"/>
              <a:defRPr/>
            </a:pPr>
            <a:r>
              <a:rPr lang="nl-NL" dirty="0" smtClean="0">
                <a:latin typeface="Verdana" charset="0"/>
                <a:ea typeface="ＭＳ Ｐゴシック" charset="0"/>
                <a:cs typeface="ＭＳ Ｐゴシック" charset="0"/>
              </a:rPr>
              <a:t>Steeds grotere </a:t>
            </a:r>
            <a:r>
              <a:rPr lang="nl-NL" dirty="0">
                <a:latin typeface="Verdana" charset="0"/>
                <a:ea typeface="ＭＳ Ｐゴシック" charset="0"/>
                <a:cs typeface="ＭＳ Ｐゴシック" charset="0"/>
              </a:rPr>
              <a:t>detaillering in voorgeschreven leerstof</a:t>
            </a:r>
          </a:p>
          <a:p>
            <a:pPr>
              <a:buFont typeface="Arial" charset="0"/>
              <a:buChar char="•"/>
              <a:defRPr/>
            </a:pPr>
            <a:r>
              <a:rPr lang="nl-NL" dirty="0">
                <a:latin typeface="Verdana" charset="0"/>
                <a:ea typeface="ＭＳ Ｐゴシック" charset="0"/>
                <a:cs typeface="ＭＳ Ｐゴシック" charset="0"/>
              </a:rPr>
              <a:t>Expliciete aandacht voor </a:t>
            </a:r>
            <a:r>
              <a:rPr lang="nl-NL" dirty="0" smtClean="0">
                <a:latin typeface="Verdana" charset="0"/>
                <a:ea typeface="ＭＳ Ｐゴシック" charset="0"/>
                <a:cs typeface="ＭＳ Ｐゴシック" charset="0"/>
              </a:rPr>
              <a:t>(praktische) vaardigheden en eigen onderzoek</a:t>
            </a:r>
            <a:endParaRPr lang="nl-NL" dirty="0">
              <a:latin typeface="Verdana" charset="0"/>
              <a:ea typeface="ＭＳ Ｐゴシック" charset="0"/>
              <a:cs typeface="ＭＳ Ｐゴシック" charset="0"/>
            </a:endParaRPr>
          </a:p>
          <a:p>
            <a:pPr>
              <a:buFont typeface="Arial" charset="0"/>
              <a:buChar char="•"/>
              <a:defRPr/>
            </a:pPr>
            <a:r>
              <a:rPr lang="nl-NL" dirty="0">
                <a:latin typeface="Verdana" charset="0"/>
                <a:ea typeface="ＭＳ Ｐゴシック" charset="0"/>
                <a:cs typeface="ＭＳ Ｐゴシック" charset="0"/>
              </a:rPr>
              <a:t>Meer aandacht voor </a:t>
            </a:r>
            <a:r>
              <a:rPr lang="nl-NL" dirty="0" smtClean="0">
                <a:latin typeface="Verdana" charset="0"/>
                <a:ea typeface="ＭＳ Ｐゴシック" charset="0"/>
                <a:cs typeface="ＭＳ Ｐゴシック" charset="0"/>
              </a:rPr>
              <a:t>contexten (aansluiting leefwereld)</a:t>
            </a:r>
            <a:endParaRPr lang="nl-NL" dirty="0">
              <a:latin typeface="Verdana" charset="0"/>
              <a:ea typeface="ＭＳ Ｐゴシック" charset="0"/>
              <a:cs typeface="ＭＳ Ｐゴシック" charset="0"/>
            </a:endParaRPr>
          </a:p>
          <a:p>
            <a:pPr>
              <a:buFont typeface="Arial" charset="0"/>
              <a:buChar char="•"/>
              <a:defRPr/>
            </a:pPr>
            <a:r>
              <a:rPr lang="nl-NL" dirty="0">
                <a:latin typeface="Verdana" charset="0"/>
                <a:ea typeface="ＭＳ Ｐゴシック" charset="0"/>
                <a:cs typeface="ＭＳ Ｐゴシック" charset="0"/>
              </a:rPr>
              <a:t>Aandacht en gebruik computer</a:t>
            </a:r>
          </a:p>
          <a:p>
            <a:pPr>
              <a:buFont typeface="Arial" charset="0"/>
              <a:buChar char="•"/>
              <a:defRPr/>
            </a:pPr>
            <a:r>
              <a:rPr lang="nl-NL" dirty="0">
                <a:latin typeface="Verdana" charset="0"/>
                <a:ea typeface="ＭＳ Ｐゴシック" charset="0"/>
                <a:cs typeface="ＭＳ Ｐゴシック" charset="0"/>
              </a:rPr>
              <a:t>Aandacht </a:t>
            </a:r>
            <a:r>
              <a:rPr lang="nl-NL" dirty="0" smtClean="0">
                <a:latin typeface="Verdana" charset="0"/>
                <a:ea typeface="ＭＳ Ｐゴシック" charset="0"/>
                <a:cs typeface="ＭＳ Ｐゴシック" charset="0"/>
              </a:rPr>
              <a:t>voor </a:t>
            </a:r>
            <a:r>
              <a:rPr lang="nl-NL" dirty="0">
                <a:latin typeface="Verdana" charset="0"/>
                <a:ea typeface="ＭＳ Ｐゴシック" charset="0"/>
                <a:cs typeface="ＭＳ Ｐゴシック" charset="0"/>
              </a:rPr>
              <a:t>maatschappelijke kwesties</a:t>
            </a:r>
          </a:p>
          <a:p>
            <a:pPr>
              <a:buFont typeface="Arial" charset="0"/>
              <a:buChar char="•"/>
              <a:defRPr/>
            </a:pPr>
            <a:r>
              <a:rPr lang="nl-NL" dirty="0" smtClean="0">
                <a:latin typeface="Verdana" charset="0"/>
                <a:ea typeface="ＭＳ Ｐゴシック" charset="0"/>
                <a:cs typeface="ＭＳ Ｐゴシック" charset="0"/>
              </a:rPr>
              <a:t>60</a:t>
            </a:r>
            <a:r>
              <a:rPr lang="nl-NL" dirty="0">
                <a:latin typeface="Verdana" charset="0"/>
                <a:ea typeface="ＭＳ Ｐゴシック" charset="0"/>
                <a:cs typeface="ＭＳ Ｐゴシック" charset="0"/>
              </a:rPr>
              <a:t>% nog </a:t>
            </a:r>
            <a:r>
              <a:rPr lang="nl-NL" dirty="0" smtClean="0">
                <a:latin typeface="Verdana" charset="0"/>
                <a:ea typeface="ＭＳ Ｐゴシック" charset="0"/>
                <a:cs typeface="ＭＳ Ｐゴシック" charset="0"/>
              </a:rPr>
              <a:t>centraal geëxamineerd</a:t>
            </a:r>
          </a:p>
          <a:p>
            <a:pPr marL="0" indent="0">
              <a:defRPr/>
            </a:pPr>
            <a:endParaRPr lang="nl-NL" dirty="0" smtClean="0">
              <a:latin typeface="Verdana" charset="0"/>
              <a:ea typeface="ＭＳ Ｐゴシック" charset="0"/>
              <a:cs typeface="ＭＳ Ｐゴシック" charset="0"/>
            </a:endParaRPr>
          </a:p>
          <a:p>
            <a:pPr>
              <a:buFont typeface="Arial" charset="0"/>
              <a:buChar char="•"/>
              <a:defRPr/>
            </a:pPr>
            <a:endParaRPr lang="nl-NL" dirty="0">
              <a:latin typeface="Verdana" charset="0"/>
              <a:ea typeface="ＭＳ Ｐゴシック" charset="0"/>
              <a:cs typeface="ＭＳ Ｐゴシック" charset="0"/>
            </a:endParaRPr>
          </a:p>
        </p:txBody>
      </p:sp>
      <p:sp>
        <p:nvSpPr>
          <p:cNvPr id="83971"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6DAE4A5-B4A5-2D44-B409-390F3D7B96BA}" type="datetime5">
              <a:rPr lang="nl-NL" sz="700">
                <a:latin typeface="Verdana" charset="0"/>
              </a:rPr>
              <a:pPr/>
              <a:t>13-dec-14</a:t>
            </a:fld>
            <a:endParaRPr lang="nl-NL" sz="700">
              <a:latin typeface="Verdana" charset="0"/>
            </a:endParaRPr>
          </a:p>
        </p:txBody>
      </p:sp>
      <p:sp>
        <p:nvSpPr>
          <p:cNvPr id="83972"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22A73BB-2993-7F46-99B9-38D898ED2BD0}" type="slidenum">
              <a:rPr lang="nl-NL" sz="600">
                <a:latin typeface="Verdana" charset="0"/>
              </a:rPr>
              <a:pPr/>
              <a:t>27</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el 1"/>
          <p:cNvSpPr>
            <a:spLocks noGrp="1"/>
          </p:cNvSpPr>
          <p:nvPr>
            <p:ph type="title"/>
          </p:nvPr>
        </p:nvSpPr>
        <p:spPr/>
        <p:txBody>
          <a:bodyPr/>
          <a:lstStyle/>
          <a:p>
            <a:r>
              <a:rPr lang="nl-NL" dirty="0" smtClean="0">
                <a:latin typeface="Verdana" charset="0"/>
                <a:ea typeface="ＭＳ Ｐゴシック" charset="0"/>
                <a:cs typeface="ＭＳ Ｐゴシック" charset="0"/>
              </a:rPr>
              <a:t>Meest opvallend</a:t>
            </a:r>
            <a:r>
              <a:rPr lang="nl-NL" dirty="0">
                <a:latin typeface="Verdana" charset="0"/>
                <a:ea typeface="ＭＳ Ｐゴシック" charset="0"/>
                <a:cs typeface="ＭＳ Ｐゴシック" charset="0"/>
              </a:rPr>
              <a:t>…</a:t>
            </a:r>
          </a:p>
        </p:txBody>
      </p:sp>
      <p:sp>
        <p:nvSpPr>
          <p:cNvPr id="84994" name="Tijdelijke aanduiding voor inhoud 2"/>
          <p:cNvSpPr>
            <a:spLocks noGrp="1"/>
          </p:cNvSpPr>
          <p:nvPr>
            <p:ph idx="1"/>
          </p:nvPr>
        </p:nvSpPr>
        <p:spPr>
          <a:xfrm>
            <a:off x="1366838" y="1844675"/>
            <a:ext cx="7669212" cy="3455988"/>
          </a:xfrm>
        </p:spPr>
        <p:txBody>
          <a:bodyPr/>
          <a:lstStyle/>
          <a:p>
            <a:pPr>
              <a:buFont typeface="Arial" charset="0"/>
              <a:buChar char="•"/>
            </a:pPr>
            <a:r>
              <a:rPr lang="nl-NL" dirty="0" smtClean="0">
                <a:latin typeface="Verdana" charset="0"/>
                <a:ea typeface="ＭＳ Ｐゴシック" charset="0"/>
                <a:cs typeface="ＭＳ Ｐゴシック" charset="0"/>
              </a:rPr>
              <a:t>Weinig verandering in kennisinhoud</a:t>
            </a:r>
          </a:p>
          <a:p>
            <a:pPr>
              <a:buFont typeface="Arial" charset="0"/>
              <a:buChar char="•"/>
            </a:pPr>
            <a:r>
              <a:rPr lang="nl-NL" dirty="0" smtClean="0">
                <a:latin typeface="Verdana" charset="0"/>
                <a:ea typeface="ＭＳ Ｐゴシック" charset="0"/>
                <a:cs typeface="ＭＳ Ｐゴシック" charset="0"/>
              </a:rPr>
              <a:t>Weinig </a:t>
            </a:r>
            <a:r>
              <a:rPr lang="nl-NL" dirty="0">
                <a:latin typeface="Verdana" charset="0"/>
                <a:ea typeface="ＭＳ Ｐゴシック" charset="0"/>
                <a:cs typeface="ＭＳ Ｐゴシック" charset="0"/>
              </a:rPr>
              <a:t>tijd voor practicum door overladenheid programma’s</a:t>
            </a:r>
          </a:p>
          <a:p>
            <a:pPr>
              <a:buFont typeface="Arial" charset="0"/>
              <a:buChar char="•"/>
            </a:pPr>
            <a:r>
              <a:rPr lang="nl-NL" dirty="0">
                <a:latin typeface="Verdana" charset="0"/>
                <a:ea typeface="ＭＳ Ｐゴシック" charset="0"/>
                <a:cs typeface="ＭＳ Ｐゴシック" charset="0"/>
              </a:rPr>
              <a:t>Steeds minder aandacht voor wiskunde</a:t>
            </a:r>
          </a:p>
          <a:p>
            <a:pPr>
              <a:buFont typeface="Arial" charset="0"/>
              <a:buChar char="•"/>
            </a:pPr>
            <a:r>
              <a:rPr lang="nl-NL" dirty="0" smtClean="0">
                <a:latin typeface="Verdana" charset="0"/>
                <a:ea typeface="ＭＳ Ｐゴシック" charset="0"/>
                <a:cs typeface="ＭＳ Ｐゴシック" charset="0"/>
              </a:rPr>
              <a:t>Examens </a:t>
            </a:r>
            <a:r>
              <a:rPr lang="nl-NL" dirty="0">
                <a:latin typeface="Verdana" charset="0"/>
                <a:ea typeface="ＭＳ Ｐゴシック" charset="0"/>
                <a:cs typeface="ＭＳ Ｐゴシック" charset="0"/>
              </a:rPr>
              <a:t>taliger geworden met uitsluitend contexten</a:t>
            </a:r>
          </a:p>
          <a:p>
            <a:pPr>
              <a:buFont typeface="Arial" charset="0"/>
              <a:buChar char="•"/>
            </a:pPr>
            <a:r>
              <a:rPr lang="nl-NL" dirty="0" smtClean="0">
                <a:latin typeface="Verdana" charset="0"/>
                <a:ea typeface="ＭＳ Ｐゴシック" charset="0"/>
                <a:cs typeface="ＭＳ Ｐゴシック" charset="0"/>
              </a:rPr>
              <a:t>Groot aanbod </a:t>
            </a:r>
            <a:r>
              <a:rPr lang="nl-NL" dirty="0">
                <a:latin typeface="Verdana" charset="0"/>
                <a:ea typeface="ＭＳ Ｐゴシック" charset="0"/>
                <a:cs typeface="ＭＳ Ｐゴシック" charset="0"/>
              </a:rPr>
              <a:t>aan methodes TF (6)</a:t>
            </a:r>
          </a:p>
          <a:p>
            <a:pPr>
              <a:buFont typeface="Arial" charset="0"/>
              <a:buChar char="•"/>
            </a:pPr>
            <a:r>
              <a:rPr lang="nl-NL" dirty="0">
                <a:latin typeface="Verdana" charset="0"/>
                <a:ea typeface="ＭＳ Ｐゴシック" charset="0"/>
                <a:cs typeface="ＭＳ Ｐゴシック" charset="0"/>
              </a:rPr>
              <a:t>Methodes conceptueel en deductief</a:t>
            </a:r>
          </a:p>
          <a:p>
            <a:pPr>
              <a:buFont typeface="Arial" charset="0"/>
              <a:buChar char="•"/>
            </a:pPr>
            <a:endParaRPr lang="nl-NL" dirty="0">
              <a:latin typeface="Verdana" charset="0"/>
              <a:ea typeface="ＭＳ Ｐゴシック" charset="0"/>
              <a:cs typeface="ＭＳ Ｐゴシック" charset="0"/>
            </a:endParaRPr>
          </a:p>
          <a:p>
            <a:pPr>
              <a:buFont typeface="Arial" charset="0"/>
              <a:buChar char="•"/>
            </a:pPr>
            <a:endParaRPr lang="nl-NL" dirty="0">
              <a:latin typeface="Verdana" charset="0"/>
              <a:ea typeface="ＭＳ Ｐゴシック" charset="0"/>
              <a:cs typeface="ＭＳ Ｐゴシック" charset="0"/>
            </a:endParaRPr>
          </a:p>
        </p:txBody>
      </p:sp>
      <p:sp>
        <p:nvSpPr>
          <p:cNvPr id="84995"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330CD47-90DE-2547-A5D4-CCCC268B9A11}" type="datetime5">
              <a:rPr lang="nl-NL" sz="700">
                <a:latin typeface="Verdana" charset="0"/>
              </a:rPr>
              <a:pPr/>
              <a:t>13-dec-14</a:t>
            </a:fld>
            <a:endParaRPr lang="nl-NL" sz="700">
              <a:latin typeface="Verdana" charset="0"/>
            </a:endParaRPr>
          </a:p>
        </p:txBody>
      </p:sp>
      <p:sp>
        <p:nvSpPr>
          <p:cNvPr id="84996"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F6ABC27-5B08-244A-A912-D8D89E3AD8F0}" type="slidenum">
              <a:rPr lang="nl-NL" sz="600">
                <a:latin typeface="Verdana" charset="0"/>
              </a:rPr>
              <a:pPr/>
              <a:t>28</a:t>
            </a:fld>
            <a:endParaRPr lang="nl-NL" sz="1400">
              <a:latin typeface="Verdana" charset="0"/>
            </a:endParaRPr>
          </a:p>
        </p:txBody>
      </p:sp>
      <p:sp>
        <p:nvSpPr>
          <p:cNvPr id="84997" name="Tijdelijke aanduiding voor inhoud 2"/>
          <p:cNvSpPr txBox="1">
            <a:spLocks/>
          </p:cNvSpPr>
          <p:nvPr/>
        </p:nvSpPr>
        <p:spPr bwMode="black">
          <a:xfrm>
            <a:off x="1763688" y="4149080"/>
            <a:ext cx="766921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0"/>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20000"/>
              </a:spcBef>
              <a:buClr>
                <a:schemeClr val="accent2"/>
              </a:buClr>
              <a:buFont typeface="Verdana" charset="0"/>
              <a:buNone/>
            </a:pPr>
            <a:endParaRPr lang="nl-NL">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99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99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499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el 1"/>
          <p:cNvSpPr>
            <a:spLocks noGrp="1"/>
          </p:cNvSpPr>
          <p:nvPr>
            <p:ph type="title"/>
          </p:nvPr>
        </p:nvSpPr>
        <p:spPr/>
        <p:txBody>
          <a:bodyPr/>
          <a:lstStyle/>
          <a:p>
            <a:endParaRPr lang="nl-NL">
              <a:latin typeface="Verdana" charset="0"/>
              <a:ea typeface="ＭＳ Ｐゴシック" charset="0"/>
              <a:cs typeface="ＭＳ Ｐゴシック" charset="0"/>
            </a:endParaRPr>
          </a:p>
        </p:txBody>
      </p:sp>
      <p:sp>
        <p:nvSpPr>
          <p:cNvPr id="56323"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A3BD11C-72B4-BF41-8325-FC74CD228A55}" type="datetime5">
              <a:rPr lang="nl-NL" sz="700">
                <a:latin typeface="Verdana" charset="0"/>
              </a:rPr>
              <a:pPr/>
              <a:t>13-dec-14</a:t>
            </a:fld>
            <a:endParaRPr lang="nl-NL" sz="700">
              <a:latin typeface="Verdana" charset="0"/>
            </a:endParaRPr>
          </a:p>
        </p:txBody>
      </p:sp>
      <p:sp>
        <p:nvSpPr>
          <p:cNvPr id="56324"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73FFCE4-F3AD-DF42-816C-E32FABCD21BE}" type="slidenum">
              <a:rPr lang="nl-NL" sz="600">
                <a:latin typeface="Verdana" charset="0"/>
              </a:rPr>
              <a:pPr/>
              <a:t>2</a:t>
            </a:fld>
            <a:endParaRPr lang="nl-NL" sz="1400">
              <a:latin typeface="Verdana" charset="0"/>
            </a:endParaRPr>
          </a:p>
        </p:txBody>
      </p:sp>
      <p:pic>
        <p:nvPicPr>
          <p:cNvPr id="2" name="Afbeelding 1"/>
          <p:cNvPicPr>
            <a:picLocks noChangeAspect="1"/>
          </p:cNvPicPr>
          <p:nvPr/>
        </p:nvPicPr>
        <p:blipFill rotWithShape="1">
          <a:blip r:embed="rId2"/>
          <a:srcRect t="13872"/>
          <a:stretch/>
        </p:blipFill>
        <p:spPr>
          <a:xfrm>
            <a:off x="35496" y="620688"/>
            <a:ext cx="9108504" cy="5883760"/>
          </a:xfrm>
          <a:prstGeom prst="rect">
            <a:avLst/>
          </a:prstGeom>
        </p:spPr>
      </p:pic>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el 1"/>
          <p:cNvSpPr>
            <a:spLocks noGrp="1"/>
          </p:cNvSpPr>
          <p:nvPr>
            <p:ph type="title"/>
          </p:nvPr>
        </p:nvSpPr>
        <p:spPr/>
        <p:txBody>
          <a:bodyPr/>
          <a:lstStyle/>
          <a:p>
            <a:r>
              <a:rPr lang="nl-NL">
                <a:latin typeface="Verdana" charset="0"/>
                <a:ea typeface="ＭＳ Ｐゴシック" charset="0"/>
                <a:cs typeface="ＭＳ Ｐゴシック" charset="0"/>
              </a:rPr>
              <a:t>Waarmee?</a:t>
            </a:r>
          </a:p>
        </p:txBody>
      </p:sp>
      <p:pic>
        <p:nvPicPr>
          <p:cNvPr id="2" name="Tijdelijke aanduiding voor inhoud 1"/>
          <p:cNvPicPr>
            <a:picLocks noGrp="1" noChangeAspect="1"/>
          </p:cNvPicPr>
          <p:nvPr>
            <p:ph idx="1"/>
          </p:nvPr>
        </p:nvPicPr>
        <p:blipFill rotWithShape="1">
          <a:blip r:embed="rId2"/>
          <a:srcRect l="-457" r="-182"/>
          <a:stretch/>
        </p:blipFill>
        <p:spPr>
          <a:xfrm>
            <a:off x="4792836" y="620688"/>
            <a:ext cx="4315668" cy="6250114"/>
          </a:xfrm>
        </p:spPr>
      </p:pic>
      <p:sp>
        <p:nvSpPr>
          <p:cNvPr id="114691"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49596E9-E263-9640-8869-2DD554764EE4}" type="datetime5">
              <a:rPr lang="nl-NL" sz="700">
                <a:latin typeface="Verdana" charset="0"/>
              </a:rPr>
              <a:pPr/>
              <a:t>13-dec-14</a:t>
            </a:fld>
            <a:endParaRPr lang="nl-NL" sz="700">
              <a:latin typeface="Verdana" charset="0"/>
            </a:endParaRPr>
          </a:p>
        </p:txBody>
      </p:sp>
      <p:sp>
        <p:nvSpPr>
          <p:cNvPr id="114692"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018DC09-D5FB-FB44-8E2D-DD162850E267}" type="slidenum">
              <a:rPr lang="nl-NL" sz="600">
                <a:latin typeface="Verdana" charset="0"/>
              </a:rPr>
              <a:pPr/>
              <a:t>29</a:t>
            </a:fld>
            <a:endParaRPr lang="nl-NL" sz="1400">
              <a:latin typeface="Verdana" charset="0"/>
            </a:endParaRP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45" y="2276872"/>
            <a:ext cx="4700979" cy="417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el 1"/>
          <p:cNvSpPr>
            <a:spLocks noGrp="1"/>
          </p:cNvSpPr>
          <p:nvPr>
            <p:ph type="title"/>
          </p:nvPr>
        </p:nvSpPr>
        <p:spPr/>
        <p:txBody>
          <a:bodyPr/>
          <a:lstStyle/>
          <a:p>
            <a:r>
              <a:rPr lang="nl-NL" dirty="0" smtClean="0">
                <a:latin typeface="Verdana" charset="0"/>
                <a:ea typeface="ＭＳ Ｐゴシック" charset="0"/>
                <a:cs typeface="ＭＳ Ｐゴシック" charset="0"/>
              </a:rPr>
              <a:t>Schrift</a:t>
            </a:r>
            <a:endParaRPr lang="nl-NL" dirty="0">
              <a:latin typeface="Verdana" charset="0"/>
              <a:ea typeface="ＭＳ Ｐゴシック" charset="0"/>
              <a:cs typeface="ＭＳ Ｐゴシック" charset="0"/>
            </a:endParaRPr>
          </a:p>
        </p:txBody>
      </p:sp>
      <p:sp>
        <p:nvSpPr>
          <p:cNvPr id="86018" name="Tijdelijke aanduiding voor inhoud 2"/>
          <p:cNvSpPr>
            <a:spLocks noGrp="1"/>
          </p:cNvSpPr>
          <p:nvPr>
            <p:ph idx="1"/>
          </p:nvPr>
        </p:nvSpPr>
        <p:spPr>
          <a:xfrm>
            <a:off x="1366838" y="1846163"/>
            <a:ext cx="7294562" cy="4175125"/>
          </a:xfrm>
        </p:spPr>
        <p:txBody>
          <a:bodyPr/>
          <a:lstStyle/>
          <a:p>
            <a:pPr marL="0" indent="0"/>
            <a:r>
              <a:rPr lang="nl-NL" dirty="0">
                <a:latin typeface="Verdana" charset="0"/>
                <a:ea typeface="ＭＳ Ｐゴシック" charset="0"/>
                <a:cs typeface="ＭＳ Ｐゴシック" charset="0"/>
              </a:rPr>
              <a:t>S</a:t>
            </a:r>
            <a:r>
              <a:rPr lang="nl-NL" dirty="0" smtClean="0">
                <a:latin typeface="Verdana" charset="0"/>
                <a:ea typeface="ＭＳ Ｐゴシック" charset="0"/>
                <a:cs typeface="ＭＳ Ｐゴシック" charset="0"/>
              </a:rPr>
              <a:t>teen</a:t>
            </a:r>
            <a:r>
              <a:rPr lang="nl-NL" dirty="0">
                <a:latin typeface="Verdana" charset="0"/>
                <a:ea typeface="ＭＳ Ｐゴシック" charset="0"/>
                <a:cs typeface="ＭＳ Ｐゴシック" charset="0"/>
              </a:rPr>
              <a:t>, kleitabletten, </a:t>
            </a:r>
            <a:r>
              <a:rPr lang="nl-NL" dirty="0" err="1" smtClean="0">
                <a:latin typeface="Verdana" charset="0"/>
                <a:ea typeface="ＭＳ Ｐゴシック" charset="0"/>
                <a:cs typeface="ＭＳ Ｐゴシック" charset="0"/>
              </a:rPr>
              <a:t>etc</a:t>
            </a:r>
            <a:endParaRPr lang="nl-NL" dirty="0" smtClean="0">
              <a:latin typeface="Verdana" charset="0"/>
              <a:ea typeface="ＭＳ Ｐゴシック" charset="0"/>
              <a:cs typeface="ＭＳ Ｐゴシック" charset="0"/>
            </a:endParaRPr>
          </a:p>
          <a:p>
            <a:pPr marL="0" indent="0"/>
            <a:r>
              <a:rPr lang="nl-NL" dirty="0" smtClean="0">
                <a:latin typeface="Verdana" charset="0"/>
                <a:ea typeface="ＭＳ Ｐゴシック" charset="0"/>
                <a:cs typeface="ＭＳ Ｐゴシック" charset="0"/>
              </a:rPr>
              <a:t>(ca. 3500 v.Chr. </a:t>
            </a:r>
            <a:r>
              <a:rPr lang="nl-NL" dirty="0" err="1" smtClean="0">
                <a:latin typeface="Verdana" charset="0"/>
                <a:ea typeface="ＭＳ Ｐゴシック" charset="0"/>
                <a:cs typeface="ＭＳ Ｐゴシック" charset="0"/>
              </a:rPr>
              <a:t>Sumer</a:t>
            </a:r>
            <a:r>
              <a:rPr lang="nl-NL" dirty="0" smtClean="0">
                <a:latin typeface="Verdana" charset="0"/>
                <a:ea typeface="ＭＳ Ｐゴシック" charset="0"/>
                <a:cs typeface="ＭＳ Ｐゴシック" charset="0"/>
              </a:rPr>
              <a:t>)</a:t>
            </a:r>
          </a:p>
          <a:p>
            <a:pPr marL="0" indent="0"/>
            <a:endParaRPr lang="nl-NL" dirty="0">
              <a:latin typeface="Verdana" charset="0"/>
              <a:ea typeface="ＭＳ Ｐゴシック" charset="0"/>
              <a:cs typeface="ＭＳ Ｐゴシック" charset="0"/>
            </a:endParaRPr>
          </a:p>
        </p:txBody>
      </p:sp>
      <p:sp>
        <p:nvSpPr>
          <p:cNvPr id="86019"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21AED22-50C2-C144-912F-54B5964531B0}" type="datetime5">
              <a:rPr lang="nl-NL" sz="700">
                <a:latin typeface="Verdana" charset="0"/>
              </a:rPr>
              <a:pPr/>
              <a:t>13-dec-14</a:t>
            </a:fld>
            <a:endParaRPr lang="nl-NL" sz="700">
              <a:latin typeface="Verdana" charset="0"/>
            </a:endParaRPr>
          </a:p>
        </p:txBody>
      </p:sp>
      <p:sp>
        <p:nvSpPr>
          <p:cNvPr id="86020"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F6B428D-2685-FA40-93F1-D4629535B2B7}" type="slidenum">
              <a:rPr lang="nl-NL" sz="600">
                <a:latin typeface="Verdana" charset="0"/>
              </a:rPr>
              <a:pPr/>
              <a:t>30</a:t>
            </a:fld>
            <a:endParaRPr lang="nl-NL" sz="1400">
              <a:latin typeface="Verdana" charset="0"/>
            </a:endParaRPr>
          </a:p>
        </p:txBody>
      </p:sp>
      <p:pic>
        <p:nvPicPr>
          <p:cNvPr id="2" name="Afbeelding 1"/>
          <p:cNvPicPr>
            <a:picLocks noChangeAspect="1"/>
          </p:cNvPicPr>
          <p:nvPr/>
        </p:nvPicPr>
        <p:blipFill>
          <a:blip r:embed="rId2"/>
          <a:stretch>
            <a:fillRect/>
          </a:stretch>
        </p:blipFill>
        <p:spPr>
          <a:xfrm>
            <a:off x="40639" y="3140968"/>
            <a:ext cx="4891401" cy="2739184"/>
          </a:xfrm>
          <a:prstGeom prst="rect">
            <a:avLst/>
          </a:prstGeom>
        </p:spPr>
      </p:pic>
      <p:pic>
        <p:nvPicPr>
          <p:cNvPr id="3" name="Afbeelding 2"/>
          <p:cNvPicPr>
            <a:picLocks noChangeAspect="1"/>
          </p:cNvPicPr>
          <p:nvPr/>
        </p:nvPicPr>
        <p:blipFill>
          <a:blip r:embed="rId3"/>
          <a:stretch>
            <a:fillRect/>
          </a:stretch>
        </p:blipFill>
        <p:spPr>
          <a:xfrm>
            <a:off x="5508104" y="1412776"/>
            <a:ext cx="3600400" cy="5245744"/>
          </a:xfrm>
          <a:prstGeom prst="rect">
            <a:avLst/>
          </a:prstGeom>
        </p:spPr>
      </p:pic>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latin typeface="Verdana" charset="0"/>
                <a:ea typeface="ＭＳ Ｐゴシック" charset="0"/>
                <a:cs typeface="ＭＳ Ｐゴシック" charset="0"/>
              </a:rPr>
              <a:t>Boekrollen</a:t>
            </a:r>
            <a:br>
              <a:rPr lang="nl-NL" dirty="0" smtClean="0">
                <a:latin typeface="Verdana" charset="0"/>
                <a:ea typeface="ＭＳ Ｐゴシック" charset="0"/>
                <a:cs typeface="ＭＳ Ｐゴシック" charset="0"/>
              </a:rPr>
            </a:br>
            <a:endParaRPr lang="nl-NL" dirty="0"/>
          </a:p>
        </p:txBody>
      </p:sp>
      <p:sp>
        <p:nvSpPr>
          <p:cNvPr id="3" name="Tijdelijke aanduiding voor inhoud 2"/>
          <p:cNvSpPr>
            <a:spLocks noGrp="1"/>
          </p:cNvSpPr>
          <p:nvPr>
            <p:ph idx="1"/>
          </p:nvPr>
        </p:nvSpPr>
        <p:spPr/>
        <p:txBody>
          <a:bodyPr/>
          <a:lstStyle/>
          <a:p>
            <a:r>
              <a:rPr lang="nl-NL" dirty="0" smtClean="0">
                <a:latin typeface="Verdana" charset="0"/>
                <a:ea typeface="ＭＳ Ｐゴシック" charset="0"/>
                <a:cs typeface="ＭＳ Ｐゴシック" charset="0"/>
              </a:rPr>
              <a:t>Papyrusrol, vroege vorm van papier</a:t>
            </a:r>
          </a:p>
          <a:p>
            <a:r>
              <a:rPr lang="nl-NL" dirty="0" smtClean="0">
                <a:latin typeface="Verdana" charset="0"/>
                <a:ea typeface="ＭＳ Ｐゴシック" charset="0"/>
                <a:cs typeface="ＭＳ Ｐゴシック" charset="0"/>
              </a:rPr>
              <a:t>(3000 v. Chr. Egypte)</a:t>
            </a:r>
            <a:endParaRPr lang="nl-NL" dirty="0"/>
          </a:p>
        </p:txBody>
      </p:sp>
      <p:sp>
        <p:nvSpPr>
          <p:cNvPr id="4" name="Tijdelijke aanduiding voor datum 3"/>
          <p:cNvSpPr>
            <a:spLocks noGrp="1"/>
          </p:cNvSpPr>
          <p:nvPr>
            <p:ph type="dt" sz="half" idx="10"/>
          </p:nvPr>
        </p:nvSpPr>
        <p:spPr/>
        <p:txBody>
          <a:bodyPr/>
          <a:lstStyle/>
          <a:p>
            <a:pPr>
              <a:defRPr/>
            </a:pPr>
            <a:fld id="{79612E07-488C-E045-8E4C-9A4A247E8848}" type="datetime5">
              <a:rPr lang="nl-NL" smtClean="0"/>
              <a:pPr>
                <a:defRPr/>
              </a:pPr>
              <a:t>13-dec-14</a:t>
            </a:fld>
            <a:endParaRPr lang="nl-NL"/>
          </a:p>
        </p:txBody>
      </p:sp>
      <p:sp>
        <p:nvSpPr>
          <p:cNvPr id="5" name="Tijdelijke aanduiding voor dianummer 4"/>
          <p:cNvSpPr>
            <a:spLocks noGrp="1"/>
          </p:cNvSpPr>
          <p:nvPr>
            <p:ph type="sldNum" sz="quarter" idx="12"/>
          </p:nvPr>
        </p:nvSpPr>
        <p:spPr/>
        <p:txBody>
          <a:bodyPr/>
          <a:lstStyle/>
          <a:p>
            <a:pPr>
              <a:defRPr/>
            </a:pPr>
            <a:fld id="{AC60AFA6-78D7-6F48-BE42-6D7FA1F95FAC}" type="slidenum">
              <a:rPr lang="nl-NL" smtClean="0"/>
              <a:pPr>
                <a:defRPr/>
              </a:pPr>
              <a:t>31</a:t>
            </a:fld>
            <a:endParaRPr lang="nl-NL" sz="1400"/>
          </a:p>
        </p:txBody>
      </p:sp>
      <p:pic>
        <p:nvPicPr>
          <p:cNvPr id="6" name="Afbeelding 5"/>
          <p:cNvPicPr>
            <a:picLocks noChangeAspect="1"/>
          </p:cNvPicPr>
          <p:nvPr/>
        </p:nvPicPr>
        <p:blipFill>
          <a:blip r:embed="rId2"/>
          <a:stretch>
            <a:fillRect/>
          </a:stretch>
        </p:blipFill>
        <p:spPr>
          <a:xfrm>
            <a:off x="107504" y="2918048"/>
            <a:ext cx="4248472" cy="3938498"/>
          </a:xfrm>
          <a:prstGeom prst="rect">
            <a:avLst/>
          </a:prstGeom>
        </p:spPr>
      </p:pic>
      <p:pic>
        <p:nvPicPr>
          <p:cNvPr id="7" name="Afbeelding 6"/>
          <p:cNvPicPr>
            <a:picLocks noChangeAspect="1"/>
          </p:cNvPicPr>
          <p:nvPr/>
        </p:nvPicPr>
        <p:blipFill rotWithShape="1">
          <a:blip r:embed="rId3"/>
          <a:srcRect l="11520" r="11730"/>
          <a:stretch/>
        </p:blipFill>
        <p:spPr>
          <a:xfrm>
            <a:off x="4514215" y="2996952"/>
            <a:ext cx="4617705" cy="2376264"/>
          </a:xfrm>
          <a:prstGeom prst="rect">
            <a:avLst/>
          </a:prstGeom>
        </p:spPr>
      </p:pic>
    </p:spTree>
    <p:extLst>
      <p:ext uri="{BB962C8B-B14F-4D97-AF65-F5344CB8AC3E}">
        <p14:creationId xmlns:p14="http://schemas.microsoft.com/office/powerpoint/2010/main" val="2888829434"/>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2462014" y="1844675"/>
            <a:ext cx="6574482" cy="4175125"/>
          </a:xfrm>
        </p:spPr>
        <p:txBody>
          <a:bodyPr/>
          <a:lstStyle/>
          <a:p>
            <a:pPr marL="0" indent="0"/>
            <a:r>
              <a:rPr lang="nl-NL" dirty="0" smtClean="0">
                <a:latin typeface="Verdana" charset="0"/>
                <a:ea typeface="ＭＳ Ｐゴシック" charset="0"/>
                <a:cs typeface="ＭＳ Ｐゴシック" charset="0"/>
              </a:rPr>
              <a:t>Griekse wetenschappers: voorkeur orale kennisoverdracht</a:t>
            </a:r>
          </a:p>
          <a:p>
            <a:pPr marL="0" indent="0"/>
            <a:endParaRPr lang="nl-NL" dirty="0" smtClean="0">
              <a:latin typeface="Verdana" charset="0"/>
              <a:ea typeface="ＭＳ Ｐゴシック" charset="0"/>
              <a:cs typeface="ＭＳ Ｐゴシック" charset="0"/>
            </a:endParaRPr>
          </a:p>
          <a:p>
            <a:pPr marL="0" indent="0"/>
            <a:r>
              <a:rPr lang="nl-NL" dirty="0" smtClean="0">
                <a:latin typeface="Verdana" charset="0"/>
                <a:ea typeface="ＭＳ Ｐゴシック" charset="0"/>
                <a:cs typeface="ＭＳ Ｐゴシック" charset="0"/>
              </a:rPr>
              <a:t>Plato (ca. 400 v.Chr.): aversie tegen het schrift</a:t>
            </a:r>
            <a:br>
              <a:rPr lang="nl-NL" dirty="0" smtClean="0">
                <a:latin typeface="Verdana" charset="0"/>
                <a:ea typeface="ＭＳ Ｐゴシック" charset="0"/>
                <a:cs typeface="ＭＳ Ｐゴシック" charset="0"/>
              </a:rPr>
            </a:br>
            <a:r>
              <a:rPr lang="nl-NL" i="1" dirty="0" smtClean="0">
                <a:latin typeface="Verdana" charset="0"/>
                <a:ea typeface="ＭＳ Ｐゴシック" charset="0"/>
                <a:cs typeface="ＭＳ Ｐゴシック" charset="0"/>
              </a:rPr>
              <a:t>Het schrift zou mensen lui maken en het geheugen bederven. Waarom de moeite nemen iets te onthouden als het in een boek stond.</a:t>
            </a:r>
          </a:p>
          <a:p>
            <a:endParaRPr lang="nl-NL" dirty="0"/>
          </a:p>
        </p:txBody>
      </p:sp>
      <p:sp>
        <p:nvSpPr>
          <p:cNvPr id="4" name="Tijdelijke aanduiding voor datum 3"/>
          <p:cNvSpPr>
            <a:spLocks noGrp="1"/>
          </p:cNvSpPr>
          <p:nvPr>
            <p:ph type="dt" sz="half" idx="10"/>
          </p:nvPr>
        </p:nvSpPr>
        <p:spPr/>
        <p:txBody>
          <a:bodyPr/>
          <a:lstStyle/>
          <a:p>
            <a:pPr>
              <a:defRPr/>
            </a:pPr>
            <a:fld id="{79612E07-488C-E045-8E4C-9A4A247E8848}" type="datetime5">
              <a:rPr lang="nl-NL" smtClean="0"/>
              <a:pPr>
                <a:defRPr/>
              </a:pPr>
              <a:t>13-dec-14</a:t>
            </a:fld>
            <a:endParaRPr lang="nl-NL"/>
          </a:p>
        </p:txBody>
      </p:sp>
      <p:sp>
        <p:nvSpPr>
          <p:cNvPr id="5" name="Tijdelijke aanduiding voor dianummer 4"/>
          <p:cNvSpPr>
            <a:spLocks noGrp="1"/>
          </p:cNvSpPr>
          <p:nvPr>
            <p:ph type="sldNum" sz="quarter" idx="12"/>
          </p:nvPr>
        </p:nvSpPr>
        <p:spPr/>
        <p:txBody>
          <a:bodyPr/>
          <a:lstStyle/>
          <a:p>
            <a:pPr>
              <a:defRPr/>
            </a:pPr>
            <a:fld id="{AC60AFA6-78D7-6F48-BE42-6D7FA1F95FAC}" type="slidenum">
              <a:rPr lang="nl-NL" smtClean="0"/>
              <a:pPr>
                <a:defRPr/>
              </a:pPr>
              <a:t>32</a:t>
            </a:fld>
            <a:endParaRPr lang="nl-NL" sz="1400"/>
          </a:p>
        </p:txBody>
      </p:sp>
      <p:pic>
        <p:nvPicPr>
          <p:cNvPr id="6" name="Afbeelding 5"/>
          <p:cNvPicPr>
            <a:picLocks noChangeAspect="1"/>
          </p:cNvPicPr>
          <p:nvPr/>
        </p:nvPicPr>
        <p:blipFill>
          <a:blip r:embed="rId2"/>
          <a:stretch>
            <a:fillRect/>
          </a:stretch>
        </p:blipFill>
        <p:spPr>
          <a:xfrm>
            <a:off x="0" y="1916832"/>
            <a:ext cx="2133600" cy="3238500"/>
          </a:xfrm>
          <a:prstGeom prst="rect">
            <a:avLst/>
          </a:prstGeom>
        </p:spPr>
      </p:pic>
    </p:spTree>
    <p:extLst>
      <p:ext uri="{BB962C8B-B14F-4D97-AF65-F5344CB8AC3E}">
        <p14:creationId xmlns:p14="http://schemas.microsoft.com/office/powerpoint/2010/main" val="1119531297"/>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el 1"/>
          <p:cNvSpPr>
            <a:spLocks noGrp="1"/>
          </p:cNvSpPr>
          <p:nvPr>
            <p:ph type="title"/>
          </p:nvPr>
        </p:nvSpPr>
        <p:spPr/>
        <p:txBody>
          <a:bodyPr/>
          <a:lstStyle/>
          <a:p>
            <a:r>
              <a:rPr lang="nl-NL" dirty="0" smtClean="0">
                <a:latin typeface="Verdana" charset="0"/>
                <a:ea typeface="ＭＳ Ｐゴシック" charset="0"/>
                <a:cs typeface="ＭＳ Ｐゴシック" charset="0"/>
              </a:rPr>
              <a:t>Wastafeltjes met </a:t>
            </a:r>
            <a:r>
              <a:rPr lang="nl-NL" dirty="0" err="1" smtClean="0">
                <a:latin typeface="Verdana" charset="0"/>
                <a:ea typeface="ＭＳ Ｐゴシック" charset="0"/>
                <a:cs typeface="ＭＳ Ｐゴシック" charset="0"/>
              </a:rPr>
              <a:t>stylus</a:t>
            </a:r>
            <a:r>
              <a:rPr lang="nl-NL" dirty="0" smtClean="0">
                <a:latin typeface="Verdana" charset="0"/>
                <a:ea typeface="ＭＳ Ｐゴシック" charset="0"/>
                <a:cs typeface="ＭＳ Ｐゴシック" charset="0"/>
              </a:rPr>
              <a:t> </a:t>
            </a:r>
            <a:endParaRPr lang="nl-NL" dirty="0">
              <a:latin typeface="Verdana" charset="0"/>
              <a:ea typeface="ＭＳ Ｐゴシック" charset="0"/>
              <a:cs typeface="ＭＳ Ｐゴシック" charset="0"/>
            </a:endParaRPr>
          </a:p>
        </p:txBody>
      </p:sp>
      <p:sp>
        <p:nvSpPr>
          <p:cNvPr id="115714" name="Tijdelijke aanduiding voor inhoud 2"/>
          <p:cNvSpPr>
            <a:spLocks noGrp="1"/>
          </p:cNvSpPr>
          <p:nvPr>
            <p:ph idx="1"/>
          </p:nvPr>
        </p:nvSpPr>
        <p:spPr/>
        <p:txBody>
          <a:bodyPr/>
          <a:lstStyle/>
          <a:p>
            <a:pPr marL="0" indent="0"/>
            <a:r>
              <a:rPr lang="nl-NL" dirty="0" smtClean="0">
                <a:latin typeface="Verdana" charset="0"/>
                <a:ea typeface="ＭＳ Ｐゴシック" charset="0"/>
                <a:cs typeface="ＭＳ Ｐゴシック" charset="0"/>
              </a:rPr>
              <a:t>Rechthoekig houten plankje met opstaande randen bestreken met bijenwas (</a:t>
            </a:r>
            <a:r>
              <a:rPr lang="nl-NL" dirty="0">
                <a:latin typeface="Verdana" charset="0"/>
                <a:ea typeface="ＭＳ Ｐゴシック" charset="0"/>
                <a:cs typeface="ＭＳ Ｐゴシック" charset="0"/>
              </a:rPr>
              <a:t>begin jaartelling, Romeinen</a:t>
            </a:r>
            <a:r>
              <a:rPr lang="nl-NL" dirty="0" smtClean="0">
                <a:latin typeface="Verdana" charset="0"/>
                <a:ea typeface="ＭＳ Ｐゴシック" charset="0"/>
                <a:cs typeface="ＭＳ Ｐゴシック" charset="0"/>
              </a:rPr>
              <a:t>)</a:t>
            </a:r>
            <a:endParaRPr lang="nl-NL" dirty="0">
              <a:latin typeface="Verdana" charset="0"/>
              <a:ea typeface="ＭＳ Ｐゴシック" charset="0"/>
              <a:cs typeface="ＭＳ Ｐゴシック" charset="0"/>
            </a:endParaRPr>
          </a:p>
        </p:txBody>
      </p:sp>
      <p:sp>
        <p:nvSpPr>
          <p:cNvPr id="115715"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80C7DE2-B45E-D345-8FE6-79AD8D9AB434}" type="datetime5">
              <a:rPr lang="nl-NL" sz="700">
                <a:latin typeface="Verdana" charset="0"/>
              </a:rPr>
              <a:pPr/>
              <a:t>13-dec-14</a:t>
            </a:fld>
            <a:endParaRPr lang="nl-NL" sz="700">
              <a:latin typeface="Verdana" charset="0"/>
            </a:endParaRPr>
          </a:p>
        </p:txBody>
      </p:sp>
      <p:sp>
        <p:nvSpPr>
          <p:cNvPr id="115716"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7AD3E73-7D94-AE4C-8837-54FF46AE0462}" type="slidenum">
              <a:rPr lang="nl-NL" sz="600">
                <a:latin typeface="Verdana" charset="0"/>
              </a:rPr>
              <a:pPr/>
              <a:t>33</a:t>
            </a:fld>
            <a:endParaRPr lang="nl-NL" sz="1400">
              <a:latin typeface="Verdana" charset="0"/>
            </a:endParaRPr>
          </a:p>
        </p:txBody>
      </p:sp>
      <p:pic>
        <p:nvPicPr>
          <p:cNvPr id="2" name="Afbeelding 1"/>
          <p:cNvPicPr>
            <a:picLocks noChangeAspect="1"/>
          </p:cNvPicPr>
          <p:nvPr/>
        </p:nvPicPr>
        <p:blipFill>
          <a:blip r:embed="rId2"/>
          <a:stretch>
            <a:fillRect/>
          </a:stretch>
        </p:blipFill>
        <p:spPr>
          <a:xfrm>
            <a:off x="65360" y="3140848"/>
            <a:ext cx="3642544" cy="3744536"/>
          </a:xfrm>
          <a:prstGeom prst="rect">
            <a:avLst/>
          </a:prstGeom>
        </p:spPr>
      </p:pic>
      <p:pic>
        <p:nvPicPr>
          <p:cNvPr id="3" name="Afbeelding 2"/>
          <p:cNvPicPr>
            <a:picLocks noChangeAspect="1"/>
          </p:cNvPicPr>
          <p:nvPr/>
        </p:nvPicPr>
        <p:blipFill>
          <a:blip r:embed="rId3"/>
          <a:stretch>
            <a:fillRect/>
          </a:stretch>
        </p:blipFill>
        <p:spPr>
          <a:xfrm>
            <a:off x="3851920" y="3140968"/>
            <a:ext cx="5184576" cy="3456384"/>
          </a:xfrm>
          <a:prstGeom prst="rect">
            <a:avLst/>
          </a:prstGeom>
        </p:spPr>
      </p:pic>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66838" y="908720"/>
            <a:ext cx="7172325" cy="684212"/>
          </a:xfrm>
        </p:spPr>
        <p:txBody>
          <a:bodyPr/>
          <a:lstStyle/>
          <a:p>
            <a:r>
              <a:rPr lang="nl-NL" dirty="0" smtClean="0"/>
              <a:t>Codex</a:t>
            </a:r>
            <a:endParaRPr lang="nl-NL" dirty="0"/>
          </a:p>
        </p:txBody>
      </p:sp>
      <p:sp>
        <p:nvSpPr>
          <p:cNvPr id="3" name="Tijdelijke aanduiding voor inhoud 2"/>
          <p:cNvSpPr>
            <a:spLocks noGrp="1"/>
          </p:cNvSpPr>
          <p:nvPr>
            <p:ph idx="1"/>
          </p:nvPr>
        </p:nvSpPr>
        <p:spPr/>
        <p:txBody>
          <a:bodyPr/>
          <a:lstStyle/>
          <a:p>
            <a:r>
              <a:rPr lang="nl-NL" dirty="0">
                <a:latin typeface="Verdana" charset="0"/>
                <a:ea typeface="ＭＳ Ｐゴシック" charset="0"/>
                <a:cs typeface="ＭＳ Ｐゴシック" charset="0"/>
              </a:rPr>
              <a:t>E</a:t>
            </a:r>
            <a:r>
              <a:rPr lang="nl-NL" dirty="0" smtClean="0">
                <a:latin typeface="Verdana" charset="0"/>
                <a:ea typeface="ＭＳ Ｐゴシック" charset="0"/>
                <a:cs typeface="ＭＳ Ｐゴシック" charset="0"/>
              </a:rPr>
              <a:t>erste gebonden boek</a:t>
            </a:r>
          </a:p>
          <a:p>
            <a:r>
              <a:rPr lang="nl-NL" dirty="0" smtClean="0">
                <a:latin typeface="Verdana" charset="0"/>
                <a:ea typeface="ＭＳ Ｐゴシック" charset="0"/>
                <a:cs typeface="ＭＳ Ｐゴシック" charset="0"/>
              </a:rPr>
              <a:t>Binden uitgevonden in </a:t>
            </a:r>
            <a:r>
              <a:rPr lang="nl-NL" dirty="0" err="1" smtClean="0">
                <a:latin typeface="Verdana" charset="0"/>
                <a:ea typeface="ＭＳ Ｐゴシック" charset="0"/>
                <a:cs typeface="ＭＳ Ｐゴシック" charset="0"/>
              </a:rPr>
              <a:t>Byblos</a:t>
            </a:r>
            <a:r>
              <a:rPr lang="nl-NL" dirty="0" smtClean="0">
                <a:latin typeface="Verdana" charset="0"/>
                <a:ea typeface="ＭＳ Ｐゴシック" charset="0"/>
                <a:cs typeface="ＭＳ Ｐゴシック" charset="0"/>
              </a:rPr>
              <a:t> (Libanon)</a:t>
            </a:r>
          </a:p>
          <a:p>
            <a:r>
              <a:rPr lang="nl-NL" dirty="0" smtClean="0">
                <a:latin typeface="Verdana" charset="0"/>
                <a:ea typeface="ＭＳ Ｐゴシック" charset="0"/>
                <a:cs typeface="ＭＳ Ｐゴシック" charset="0"/>
              </a:rPr>
              <a:t>Bijbel: een boek zoals in </a:t>
            </a:r>
            <a:r>
              <a:rPr lang="nl-NL" dirty="0" err="1" smtClean="0">
                <a:latin typeface="Verdana" charset="0"/>
                <a:ea typeface="ＭＳ Ｐゴシック" charset="0"/>
                <a:cs typeface="ＭＳ Ｐゴシック" charset="0"/>
              </a:rPr>
              <a:t>Byblos</a:t>
            </a:r>
            <a:r>
              <a:rPr lang="nl-NL" dirty="0" smtClean="0">
                <a:latin typeface="Verdana" charset="0"/>
                <a:ea typeface="ＭＳ Ｐゴシック" charset="0"/>
                <a:cs typeface="ＭＳ Ｐゴシック" charset="0"/>
              </a:rPr>
              <a:t> gemaakt</a:t>
            </a:r>
          </a:p>
          <a:p>
            <a:endParaRPr lang="nl-NL" dirty="0"/>
          </a:p>
        </p:txBody>
      </p:sp>
      <p:sp>
        <p:nvSpPr>
          <p:cNvPr id="4" name="Tijdelijke aanduiding voor datum 3"/>
          <p:cNvSpPr>
            <a:spLocks noGrp="1"/>
          </p:cNvSpPr>
          <p:nvPr>
            <p:ph type="dt" sz="half" idx="10"/>
          </p:nvPr>
        </p:nvSpPr>
        <p:spPr/>
        <p:txBody>
          <a:bodyPr/>
          <a:lstStyle/>
          <a:p>
            <a:pPr>
              <a:defRPr/>
            </a:pPr>
            <a:fld id="{79612E07-488C-E045-8E4C-9A4A247E8848}" type="datetime5">
              <a:rPr lang="nl-NL" smtClean="0"/>
              <a:pPr>
                <a:defRPr/>
              </a:pPr>
              <a:t>13-dec-14</a:t>
            </a:fld>
            <a:endParaRPr lang="nl-NL"/>
          </a:p>
        </p:txBody>
      </p:sp>
      <p:sp>
        <p:nvSpPr>
          <p:cNvPr id="5" name="Tijdelijke aanduiding voor dianummer 4"/>
          <p:cNvSpPr>
            <a:spLocks noGrp="1"/>
          </p:cNvSpPr>
          <p:nvPr>
            <p:ph type="sldNum" sz="quarter" idx="12"/>
          </p:nvPr>
        </p:nvSpPr>
        <p:spPr/>
        <p:txBody>
          <a:bodyPr/>
          <a:lstStyle/>
          <a:p>
            <a:pPr>
              <a:defRPr/>
            </a:pPr>
            <a:fld id="{AC60AFA6-78D7-6F48-BE42-6D7FA1F95FAC}" type="slidenum">
              <a:rPr lang="nl-NL" smtClean="0"/>
              <a:pPr>
                <a:defRPr/>
              </a:pPr>
              <a:t>34</a:t>
            </a:fld>
            <a:endParaRPr lang="nl-NL" sz="1400"/>
          </a:p>
        </p:txBody>
      </p:sp>
      <p:pic>
        <p:nvPicPr>
          <p:cNvPr id="6" name="Afbeelding 5"/>
          <p:cNvPicPr>
            <a:picLocks noChangeAspect="1"/>
          </p:cNvPicPr>
          <p:nvPr/>
        </p:nvPicPr>
        <p:blipFill>
          <a:blip r:embed="rId2"/>
          <a:stretch>
            <a:fillRect/>
          </a:stretch>
        </p:blipFill>
        <p:spPr>
          <a:xfrm>
            <a:off x="35496" y="3933056"/>
            <a:ext cx="4740184" cy="2880320"/>
          </a:xfrm>
          <a:prstGeom prst="rect">
            <a:avLst/>
          </a:prstGeom>
        </p:spPr>
      </p:pic>
      <p:pic>
        <p:nvPicPr>
          <p:cNvPr id="7" name="Afbeelding 6"/>
          <p:cNvPicPr>
            <a:picLocks noChangeAspect="1"/>
          </p:cNvPicPr>
          <p:nvPr/>
        </p:nvPicPr>
        <p:blipFill>
          <a:blip r:embed="rId3"/>
          <a:stretch>
            <a:fillRect/>
          </a:stretch>
        </p:blipFill>
        <p:spPr>
          <a:xfrm>
            <a:off x="4813300" y="3501008"/>
            <a:ext cx="4330700" cy="1879600"/>
          </a:xfrm>
          <a:prstGeom prst="rect">
            <a:avLst/>
          </a:prstGeom>
        </p:spPr>
      </p:pic>
    </p:spTree>
    <p:extLst>
      <p:ext uri="{BB962C8B-B14F-4D97-AF65-F5344CB8AC3E}">
        <p14:creationId xmlns:p14="http://schemas.microsoft.com/office/powerpoint/2010/main" val="3035964652"/>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Papieren boek</a:t>
            </a:r>
            <a:endParaRPr lang="nl-NL" dirty="0"/>
          </a:p>
        </p:txBody>
      </p:sp>
      <p:sp>
        <p:nvSpPr>
          <p:cNvPr id="4" name="Tijdelijke aanduiding voor datum 3"/>
          <p:cNvSpPr>
            <a:spLocks noGrp="1"/>
          </p:cNvSpPr>
          <p:nvPr>
            <p:ph type="dt" sz="half" idx="10"/>
          </p:nvPr>
        </p:nvSpPr>
        <p:spPr/>
        <p:txBody>
          <a:bodyPr/>
          <a:lstStyle/>
          <a:p>
            <a:pPr>
              <a:defRPr/>
            </a:pPr>
            <a:fld id="{79612E07-488C-E045-8E4C-9A4A247E8848}" type="datetime5">
              <a:rPr lang="nl-NL" smtClean="0"/>
              <a:pPr>
                <a:defRPr/>
              </a:pPr>
              <a:t>13-dec-14</a:t>
            </a:fld>
            <a:endParaRPr lang="nl-NL"/>
          </a:p>
        </p:txBody>
      </p:sp>
      <p:sp>
        <p:nvSpPr>
          <p:cNvPr id="5" name="Tijdelijke aanduiding voor dianummer 4"/>
          <p:cNvSpPr>
            <a:spLocks noGrp="1"/>
          </p:cNvSpPr>
          <p:nvPr>
            <p:ph type="sldNum" sz="quarter" idx="12"/>
          </p:nvPr>
        </p:nvSpPr>
        <p:spPr/>
        <p:txBody>
          <a:bodyPr/>
          <a:lstStyle/>
          <a:p>
            <a:pPr>
              <a:defRPr/>
            </a:pPr>
            <a:fld id="{AC60AFA6-78D7-6F48-BE42-6D7FA1F95FAC}" type="slidenum">
              <a:rPr lang="nl-NL" smtClean="0"/>
              <a:pPr>
                <a:defRPr/>
              </a:pPr>
              <a:t>35</a:t>
            </a:fld>
            <a:endParaRPr lang="nl-NL" sz="1400"/>
          </a:p>
        </p:txBody>
      </p:sp>
      <p:pic>
        <p:nvPicPr>
          <p:cNvPr id="6" name="Afbeelding 5" descr="Schermafbeelding 2014-12-09 om 21.25.5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5384"/>
            <a:ext cx="9144000" cy="5080000"/>
          </a:xfrm>
          <a:prstGeom prst="rect">
            <a:avLst/>
          </a:prstGeom>
        </p:spPr>
      </p:pic>
    </p:spTree>
    <p:extLst>
      <p:ext uri="{BB962C8B-B14F-4D97-AF65-F5344CB8AC3E}">
        <p14:creationId xmlns:p14="http://schemas.microsoft.com/office/powerpoint/2010/main" val="1272661215"/>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latin typeface="Verdana" charset="0"/>
                <a:ea typeface="ＭＳ Ｐゴシック" charset="0"/>
                <a:cs typeface="ＭＳ Ｐゴシック" charset="0"/>
              </a:rPr>
              <a:t>Boekdrukkunst</a:t>
            </a:r>
            <a:endParaRPr lang="nl-NL" dirty="0"/>
          </a:p>
        </p:txBody>
      </p:sp>
      <p:sp>
        <p:nvSpPr>
          <p:cNvPr id="3" name="Tijdelijke aanduiding voor inhoud 2"/>
          <p:cNvSpPr>
            <a:spLocks noGrp="1"/>
          </p:cNvSpPr>
          <p:nvPr>
            <p:ph idx="1"/>
          </p:nvPr>
        </p:nvSpPr>
        <p:spPr/>
        <p:txBody>
          <a:bodyPr/>
          <a:lstStyle/>
          <a:p>
            <a:r>
              <a:rPr lang="nl-NL" dirty="0" smtClean="0">
                <a:latin typeface="Verdana" charset="0"/>
                <a:ea typeface="ＭＳ Ｐゴシック" charset="0"/>
                <a:cs typeface="ＭＳ Ｐゴシック" charset="0"/>
              </a:rPr>
              <a:t>15</a:t>
            </a:r>
            <a:r>
              <a:rPr lang="nl-NL" baseline="30000" dirty="0" smtClean="0">
                <a:latin typeface="Verdana" charset="0"/>
                <a:ea typeface="ＭＳ Ｐゴシック" charset="0"/>
                <a:cs typeface="ＭＳ Ｐゴシック" charset="0"/>
              </a:rPr>
              <a:t>e</a:t>
            </a:r>
            <a:r>
              <a:rPr lang="nl-NL" dirty="0" smtClean="0">
                <a:latin typeface="Verdana" charset="0"/>
                <a:ea typeface="ＭＳ Ｐゴシック" charset="0"/>
                <a:cs typeface="ＭＳ Ｐゴシック" charset="0"/>
              </a:rPr>
              <a:t> eeuw, </a:t>
            </a:r>
            <a:r>
              <a:rPr lang="nl-NL" dirty="0" err="1" smtClean="0">
                <a:latin typeface="Verdana" charset="0"/>
                <a:ea typeface="ＭＳ Ｐゴシック" charset="0"/>
                <a:cs typeface="ＭＳ Ｐゴシック" charset="0"/>
              </a:rPr>
              <a:t>Gutenberg</a:t>
            </a:r>
            <a:endParaRPr lang="nl-NL" dirty="0" smtClean="0">
              <a:latin typeface="Verdana" charset="0"/>
              <a:ea typeface="ＭＳ Ｐゴシック" charset="0"/>
              <a:cs typeface="ＭＳ Ｐゴシック" charset="0"/>
            </a:endParaRPr>
          </a:p>
          <a:p>
            <a:endParaRPr lang="nl-NL" dirty="0"/>
          </a:p>
        </p:txBody>
      </p:sp>
      <p:sp>
        <p:nvSpPr>
          <p:cNvPr id="4" name="Tijdelijke aanduiding voor datum 3"/>
          <p:cNvSpPr>
            <a:spLocks noGrp="1"/>
          </p:cNvSpPr>
          <p:nvPr>
            <p:ph type="dt" sz="half" idx="10"/>
          </p:nvPr>
        </p:nvSpPr>
        <p:spPr/>
        <p:txBody>
          <a:bodyPr/>
          <a:lstStyle/>
          <a:p>
            <a:pPr>
              <a:defRPr/>
            </a:pPr>
            <a:fld id="{79612E07-488C-E045-8E4C-9A4A247E8848}" type="datetime5">
              <a:rPr lang="nl-NL" smtClean="0"/>
              <a:pPr>
                <a:defRPr/>
              </a:pPr>
              <a:t>13-dec-14</a:t>
            </a:fld>
            <a:endParaRPr lang="nl-NL"/>
          </a:p>
        </p:txBody>
      </p:sp>
      <p:sp>
        <p:nvSpPr>
          <p:cNvPr id="5" name="Tijdelijke aanduiding voor dianummer 4"/>
          <p:cNvSpPr>
            <a:spLocks noGrp="1"/>
          </p:cNvSpPr>
          <p:nvPr>
            <p:ph type="sldNum" sz="quarter" idx="12"/>
          </p:nvPr>
        </p:nvSpPr>
        <p:spPr/>
        <p:txBody>
          <a:bodyPr/>
          <a:lstStyle/>
          <a:p>
            <a:pPr>
              <a:defRPr/>
            </a:pPr>
            <a:fld id="{AC60AFA6-78D7-6F48-BE42-6D7FA1F95FAC}" type="slidenum">
              <a:rPr lang="nl-NL" smtClean="0"/>
              <a:pPr>
                <a:defRPr/>
              </a:pPr>
              <a:t>36</a:t>
            </a:fld>
            <a:endParaRPr lang="nl-NL" sz="1400"/>
          </a:p>
        </p:txBody>
      </p:sp>
      <p:pic>
        <p:nvPicPr>
          <p:cNvPr id="8" name="Afbeelding 7"/>
          <p:cNvPicPr>
            <a:picLocks noChangeAspect="1"/>
          </p:cNvPicPr>
          <p:nvPr/>
        </p:nvPicPr>
        <p:blipFill>
          <a:blip r:embed="rId2"/>
          <a:stretch>
            <a:fillRect/>
          </a:stretch>
        </p:blipFill>
        <p:spPr>
          <a:xfrm>
            <a:off x="35496" y="3065388"/>
            <a:ext cx="5704355" cy="3747988"/>
          </a:xfrm>
          <a:prstGeom prst="rect">
            <a:avLst/>
          </a:prstGeom>
        </p:spPr>
      </p:pic>
      <p:pic>
        <p:nvPicPr>
          <p:cNvPr id="9" name="Afbeelding 8"/>
          <p:cNvPicPr>
            <a:picLocks noChangeAspect="1"/>
          </p:cNvPicPr>
          <p:nvPr/>
        </p:nvPicPr>
        <p:blipFill>
          <a:blip r:embed="rId3"/>
          <a:stretch>
            <a:fillRect/>
          </a:stretch>
        </p:blipFill>
        <p:spPr>
          <a:xfrm>
            <a:off x="5796136" y="1245549"/>
            <a:ext cx="3360192" cy="4121615"/>
          </a:xfrm>
          <a:prstGeom prst="rect">
            <a:avLst/>
          </a:prstGeom>
        </p:spPr>
      </p:pic>
    </p:spTree>
    <p:extLst>
      <p:ext uri="{BB962C8B-B14F-4D97-AF65-F5344CB8AC3E}">
        <p14:creationId xmlns:p14="http://schemas.microsoft.com/office/powerpoint/2010/main" val="2125448369"/>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81F097E-2E50-014D-8673-782887634959}" type="slidenum">
              <a:rPr lang="nl-NL" sz="600">
                <a:latin typeface="Verdana" charset="0"/>
              </a:rPr>
              <a:pPr/>
              <a:t>37</a:t>
            </a:fld>
            <a:endParaRPr lang="nl-NL" sz="1400">
              <a:latin typeface="Verdana" charset="0"/>
            </a:endParaRPr>
          </a:p>
        </p:txBody>
      </p:sp>
      <p:pic>
        <p:nvPicPr>
          <p:cNvPr id="87042" name="Afbeelding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663575"/>
            <a:ext cx="7432675"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Computertijdperk</a:t>
            </a:r>
            <a:endParaRPr lang="nl-NL" dirty="0"/>
          </a:p>
        </p:txBody>
      </p:sp>
      <p:sp>
        <p:nvSpPr>
          <p:cNvPr id="3" name="Tijdelijke aanduiding voor inhoud 2"/>
          <p:cNvSpPr>
            <a:spLocks noGrp="1"/>
          </p:cNvSpPr>
          <p:nvPr>
            <p:ph idx="1"/>
          </p:nvPr>
        </p:nvSpPr>
        <p:spPr/>
        <p:txBody>
          <a:bodyPr/>
          <a:lstStyle/>
          <a:p>
            <a:endParaRPr lang="nl-NL" dirty="0"/>
          </a:p>
        </p:txBody>
      </p:sp>
      <p:sp>
        <p:nvSpPr>
          <p:cNvPr id="4" name="Tijdelijke aanduiding voor datum 3"/>
          <p:cNvSpPr>
            <a:spLocks noGrp="1"/>
          </p:cNvSpPr>
          <p:nvPr>
            <p:ph type="dt" sz="half" idx="10"/>
          </p:nvPr>
        </p:nvSpPr>
        <p:spPr/>
        <p:txBody>
          <a:bodyPr/>
          <a:lstStyle/>
          <a:p>
            <a:pPr>
              <a:defRPr/>
            </a:pPr>
            <a:fld id="{79612E07-488C-E045-8E4C-9A4A247E8848}" type="datetime5">
              <a:rPr lang="nl-NL" smtClean="0"/>
              <a:pPr>
                <a:defRPr/>
              </a:pPr>
              <a:t>13-dec-14</a:t>
            </a:fld>
            <a:endParaRPr lang="nl-NL"/>
          </a:p>
        </p:txBody>
      </p:sp>
      <p:sp>
        <p:nvSpPr>
          <p:cNvPr id="5" name="Tijdelijke aanduiding voor dianummer 4"/>
          <p:cNvSpPr>
            <a:spLocks noGrp="1"/>
          </p:cNvSpPr>
          <p:nvPr>
            <p:ph type="sldNum" sz="quarter" idx="12"/>
          </p:nvPr>
        </p:nvSpPr>
        <p:spPr/>
        <p:txBody>
          <a:bodyPr/>
          <a:lstStyle/>
          <a:p>
            <a:pPr>
              <a:defRPr/>
            </a:pPr>
            <a:fld id="{AC60AFA6-78D7-6F48-BE42-6D7FA1F95FAC}" type="slidenum">
              <a:rPr lang="nl-NL" smtClean="0"/>
              <a:pPr>
                <a:defRPr/>
              </a:pPr>
              <a:t>38</a:t>
            </a:fld>
            <a:endParaRPr lang="nl-NL" sz="1400"/>
          </a:p>
        </p:txBody>
      </p:sp>
      <p:sp>
        <p:nvSpPr>
          <p:cNvPr id="6" name="Actieknop: Film 5">
            <a:hlinkClick r:id="rId2" highlightClick="1"/>
          </p:cNvPr>
          <p:cNvSpPr/>
          <p:nvPr/>
        </p:nvSpPr>
        <p:spPr>
          <a:xfrm>
            <a:off x="7236296" y="6093296"/>
            <a:ext cx="360040" cy="288032"/>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7" name="Afbeelding 6"/>
          <p:cNvPicPr>
            <a:picLocks noChangeAspect="1"/>
          </p:cNvPicPr>
          <p:nvPr/>
        </p:nvPicPr>
        <p:blipFill>
          <a:blip r:embed="rId3"/>
          <a:stretch>
            <a:fillRect/>
          </a:stretch>
        </p:blipFill>
        <p:spPr>
          <a:xfrm>
            <a:off x="467543" y="1772816"/>
            <a:ext cx="5414502" cy="4392488"/>
          </a:xfrm>
          <a:prstGeom prst="rect">
            <a:avLst/>
          </a:prstGeom>
        </p:spPr>
      </p:pic>
      <p:pic>
        <p:nvPicPr>
          <p:cNvPr id="8" name="Afbeelding 7"/>
          <p:cNvPicPr>
            <a:picLocks noChangeAspect="1"/>
          </p:cNvPicPr>
          <p:nvPr/>
        </p:nvPicPr>
        <p:blipFill>
          <a:blip r:embed="rId4"/>
          <a:stretch>
            <a:fillRect/>
          </a:stretch>
        </p:blipFill>
        <p:spPr>
          <a:xfrm>
            <a:off x="5940152" y="620688"/>
            <a:ext cx="3168352" cy="3043832"/>
          </a:xfrm>
          <a:prstGeom prst="rect">
            <a:avLst/>
          </a:prstGeom>
        </p:spPr>
      </p:pic>
    </p:spTree>
    <p:extLst>
      <p:ext uri="{BB962C8B-B14F-4D97-AF65-F5344CB8AC3E}">
        <p14:creationId xmlns:p14="http://schemas.microsoft.com/office/powerpoint/2010/main" val="622691965"/>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1BAC6BE-2199-214C-963A-9492C22EE194}" type="datetime5">
              <a:rPr lang="nl-NL" sz="700">
                <a:latin typeface="Verdana" charset="0"/>
              </a:rPr>
              <a:pPr/>
              <a:t>13-dec-14</a:t>
            </a:fld>
            <a:endParaRPr lang="nl-NL" sz="700">
              <a:latin typeface="Verdana" charset="0"/>
            </a:endParaRPr>
          </a:p>
        </p:txBody>
      </p:sp>
      <p:sp>
        <p:nvSpPr>
          <p:cNvPr id="57346"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54166AF-ED1B-9E41-81D4-B5ECCC6539CD}" type="slidenum">
              <a:rPr lang="nl-NL" sz="600">
                <a:latin typeface="Verdana" charset="0"/>
              </a:rPr>
              <a:pPr/>
              <a:t>3</a:t>
            </a:fld>
            <a:endParaRPr lang="nl-NL" sz="1400">
              <a:latin typeface="Verdana" charset="0"/>
            </a:endParaRPr>
          </a:p>
        </p:txBody>
      </p:sp>
      <p:sp>
        <p:nvSpPr>
          <p:cNvPr id="57347" name="Tekstvak 17"/>
          <p:cNvSpPr txBox="1">
            <a:spLocks noChangeArrowheads="1"/>
          </p:cNvSpPr>
          <p:nvPr/>
        </p:nvSpPr>
        <p:spPr bwMode="auto">
          <a:xfrm>
            <a:off x="1763713" y="2424113"/>
            <a:ext cx="56880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3200">
                <a:solidFill>
                  <a:schemeClr val="bg1"/>
                </a:solidFill>
                <a:latin typeface="Lucida Handwriting" charset="0"/>
                <a:cs typeface="Lucida Handwriting" charset="0"/>
              </a:rPr>
              <a:t>Wie werkt volledig digitaal?</a:t>
            </a:r>
          </a:p>
        </p:txBody>
      </p:sp>
      <p:pic>
        <p:nvPicPr>
          <p:cNvPr id="57348"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549275"/>
            <a:ext cx="9251951"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kstvak 12"/>
          <p:cNvSpPr txBox="1">
            <a:spLocks noChangeArrowheads="1"/>
          </p:cNvSpPr>
          <p:nvPr/>
        </p:nvSpPr>
        <p:spPr bwMode="auto">
          <a:xfrm>
            <a:off x="900113" y="476250"/>
            <a:ext cx="7704137" cy="83185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4800">
                <a:solidFill>
                  <a:schemeClr val="bg1"/>
                </a:solidFill>
                <a:latin typeface="Arial" charset="0"/>
                <a:cs typeface="Arial" charset="0"/>
              </a:rPr>
              <a:t>Wie werkt volledig digitaal?</a:t>
            </a: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E-reader</a:t>
            </a:r>
            <a:endParaRPr lang="nl-NL" dirty="0"/>
          </a:p>
        </p:txBody>
      </p:sp>
      <p:sp>
        <p:nvSpPr>
          <p:cNvPr id="3" name="Tijdelijke aanduiding voor inhoud 2"/>
          <p:cNvSpPr>
            <a:spLocks noGrp="1"/>
          </p:cNvSpPr>
          <p:nvPr>
            <p:ph idx="1"/>
          </p:nvPr>
        </p:nvSpPr>
        <p:spPr>
          <a:xfrm>
            <a:off x="1366838" y="1844675"/>
            <a:ext cx="7669658" cy="4175125"/>
          </a:xfrm>
        </p:spPr>
        <p:txBody>
          <a:bodyPr/>
          <a:lstStyle/>
          <a:p>
            <a:pPr>
              <a:buFont typeface="Arial"/>
              <a:buChar char="•"/>
            </a:pPr>
            <a:r>
              <a:rPr lang="nl-NL" dirty="0" smtClean="0"/>
              <a:t>Sony </a:t>
            </a:r>
            <a:r>
              <a:rPr lang="nl-NL" dirty="0" err="1" smtClean="0"/>
              <a:t>Librie</a:t>
            </a:r>
            <a:r>
              <a:rPr lang="nl-NL" dirty="0" smtClean="0"/>
              <a:t> 2004</a:t>
            </a:r>
          </a:p>
          <a:p>
            <a:pPr>
              <a:buFont typeface="Arial"/>
              <a:buChar char="•"/>
            </a:pPr>
            <a:r>
              <a:rPr lang="nl-NL" dirty="0" smtClean="0"/>
              <a:t>Vooral bedoeld voor lezen</a:t>
            </a:r>
          </a:p>
          <a:p>
            <a:pPr>
              <a:buFont typeface="Arial"/>
              <a:buChar char="•"/>
            </a:pPr>
            <a:r>
              <a:rPr lang="nl-NL" dirty="0" smtClean="0"/>
              <a:t>Belangrijk: licht, leesbaarheid en batterijduur!</a:t>
            </a:r>
            <a:endParaRPr lang="nl-NL" dirty="0"/>
          </a:p>
        </p:txBody>
      </p:sp>
      <p:sp>
        <p:nvSpPr>
          <p:cNvPr id="4" name="Tijdelijke aanduiding voor datum 3"/>
          <p:cNvSpPr>
            <a:spLocks noGrp="1"/>
          </p:cNvSpPr>
          <p:nvPr>
            <p:ph type="dt" sz="half" idx="10"/>
          </p:nvPr>
        </p:nvSpPr>
        <p:spPr/>
        <p:txBody>
          <a:bodyPr/>
          <a:lstStyle/>
          <a:p>
            <a:pPr>
              <a:defRPr/>
            </a:pPr>
            <a:fld id="{79612E07-488C-E045-8E4C-9A4A247E8848}" type="datetime5">
              <a:rPr lang="nl-NL" smtClean="0"/>
              <a:pPr>
                <a:defRPr/>
              </a:pPr>
              <a:t>13-dec-14</a:t>
            </a:fld>
            <a:endParaRPr lang="nl-NL"/>
          </a:p>
        </p:txBody>
      </p:sp>
      <p:sp>
        <p:nvSpPr>
          <p:cNvPr id="5" name="Tijdelijke aanduiding voor dianummer 4"/>
          <p:cNvSpPr>
            <a:spLocks noGrp="1"/>
          </p:cNvSpPr>
          <p:nvPr>
            <p:ph type="sldNum" sz="quarter" idx="12"/>
          </p:nvPr>
        </p:nvSpPr>
        <p:spPr/>
        <p:txBody>
          <a:bodyPr/>
          <a:lstStyle/>
          <a:p>
            <a:pPr>
              <a:defRPr/>
            </a:pPr>
            <a:fld id="{AC60AFA6-78D7-6F48-BE42-6D7FA1F95FAC}" type="slidenum">
              <a:rPr lang="nl-NL" smtClean="0"/>
              <a:pPr>
                <a:defRPr/>
              </a:pPr>
              <a:t>39</a:t>
            </a:fld>
            <a:endParaRPr lang="nl-NL" sz="1400"/>
          </a:p>
        </p:txBody>
      </p:sp>
      <p:pic>
        <p:nvPicPr>
          <p:cNvPr id="6" name="Afbeelding 5"/>
          <p:cNvPicPr>
            <a:picLocks noChangeAspect="1"/>
          </p:cNvPicPr>
          <p:nvPr/>
        </p:nvPicPr>
        <p:blipFill>
          <a:blip r:embed="rId3"/>
          <a:stretch>
            <a:fillRect/>
          </a:stretch>
        </p:blipFill>
        <p:spPr>
          <a:xfrm>
            <a:off x="35496" y="3175615"/>
            <a:ext cx="3240360" cy="3637761"/>
          </a:xfrm>
          <a:prstGeom prst="rect">
            <a:avLst/>
          </a:prstGeom>
        </p:spPr>
      </p:pic>
      <p:pic>
        <p:nvPicPr>
          <p:cNvPr id="7" name="Afbeelding 6"/>
          <p:cNvPicPr>
            <a:picLocks noChangeAspect="1"/>
          </p:cNvPicPr>
          <p:nvPr/>
        </p:nvPicPr>
        <p:blipFill>
          <a:blip r:embed="rId4"/>
          <a:stretch>
            <a:fillRect/>
          </a:stretch>
        </p:blipFill>
        <p:spPr>
          <a:xfrm>
            <a:off x="4572000" y="3356992"/>
            <a:ext cx="3878738" cy="3333791"/>
          </a:xfrm>
          <a:prstGeom prst="rect">
            <a:avLst/>
          </a:prstGeom>
        </p:spPr>
      </p:pic>
    </p:spTree>
    <p:extLst>
      <p:ext uri="{BB962C8B-B14F-4D97-AF65-F5344CB8AC3E}">
        <p14:creationId xmlns:p14="http://schemas.microsoft.com/office/powerpoint/2010/main" val="2191760699"/>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el 1"/>
          <p:cNvSpPr>
            <a:spLocks noGrp="1"/>
          </p:cNvSpPr>
          <p:nvPr>
            <p:ph type="title"/>
          </p:nvPr>
        </p:nvSpPr>
        <p:spPr/>
        <p:txBody>
          <a:bodyPr/>
          <a:lstStyle/>
          <a:p>
            <a:r>
              <a:rPr lang="nl-NL" dirty="0" smtClean="0">
                <a:latin typeface="Verdana" charset="0"/>
                <a:ea typeface="ＭＳ Ｐゴシック" charset="0"/>
                <a:cs typeface="ＭＳ Ｐゴシック" charset="0"/>
              </a:rPr>
              <a:t>2010 Introductie tablet</a:t>
            </a:r>
            <a:endParaRPr lang="nl-NL" dirty="0">
              <a:latin typeface="Verdana" charset="0"/>
              <a:ea typeface="ＭＳ Ｐゴシック" charset="0"/>
              <a:cs typeface="ＭＳ Ｐゴシック" charset="0"/>
            </a:endParaRPr>
          </a:p>
        </p:txBody>
      </p:sp>
      <p:pic>
        <p:nvPicPr>
          <p:cNvPr id="89090" name="Tijdelijke aanduiding voor inhoud 5" descr="Schermafbeelding 2014-12-07 om 22.46.44.png">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rcRect t="510" b="510"/>
          <a:stretch>
            <a:fillRect/>
          </a:stretch>
        </p:blipFill>
        <p:spPr>
          <a:xfrm>
            <a:off x="-4763" y="1629172"/>
            <a:ext cx="9183688" cy="5256212"/>
          </a:xfrm>
        </p:spPr>
      </p:pic>
      <p:sp>
        <p:nvSpPr>
          <p:cNvPr id="89091"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B7FB60E-2DA6-3D4B-BDF5-6237806E808A}" type="datetime5">
              <a:rPr lang="nl-NL" sz="700">
                <a:latin typeface="Verdana" charset="0"/>
              </a:rPr>
              <a:pPr/>
              <a:t>13-dec-14</a:t>
            </a:fld>
            <a:endParaRPr lang="nl-NL" sz="700">
              <a:latin typeface="Verdana" charset="0"/>
            </a:endParaRPr>
          </a:p>
        </p:txBody>
      </p:sp>
      <p:sp>
        <p:nvSpPr>
          <p:cNvPr id="89092"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A9BFC47-D7F4-0D45-AA41-E60821F3EB38}" type="slidenum">
              <a:rPr lang="nl-NL" sz="600">
                <a:latin typeface="Verdana" charset="0"/>
              </a:rPr>
              <a:pPr/>
              <a:t>40</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el 1"/>
          <p:cNvSpPr>
            <a:spLocks noGrp="1"/>
          </p:cNvSpPr>
          <p:nvPr>
            <p:ph type="title"/>
          </p:nvPr>
        </p:nvSpPr>
        <p:spPr/>
        <p:txBody>
          <a:bodyPr/>
          <a:lstStyle/>
          <a:p>
            <a:r>
              <a:rPr lang="nl-NL">
                <a:latin typeface="Verdana" charset="0"/>
                <a:ea typeface="ＭＳ Ｐゴシック" charset="0"/>
                <a:cs typeface="ＭＳ Ｐゴシック" charset="0"/>
              </a:rPr>
              <a:t>Meerwaarde ict</a:t>
            </a:r>
          </a:p>
        </p:txBody>
      </p:sp>
      <p:sp>
        <p:nvSpPr>
          <p:cNvPr id="91138" name="Tijdelijke aanduiding voor inhoud 2"/>
          <p:cNvSpPr>
            <a:spLocks noGrp="1"/>
          </p:cNvSpPr>
          <p:nvPr>
            <p:ph idx="1"/>
          </p:nvPr>
        </p:nvSpPr>
        <p:spPr/>
        <p:txBody>
          <a:bodyPr/>
          <a:lstStyle/>
          <a:p>
            <a:pPr>
              <a:buFont typeface="Arial" charset="0"/>
              <a:buChar char="•"/>
            </a:pPr>
            <a:r>
              <a:rPr lang="nl-NL" dirty="0">
                <a:latin typeface="Verdana" charset="0"/>
                <a:ea typeface="ＭＳ Ｐゴシック" charset="0"/>
                <a:cs typeface="ＭＳ Ｐゴシック" charset="0"/>
              </a:rPr>
              <a:t>Visualisatie natuurkundige processen </a:t>
            </a:r>
          </a:p>
          <a:p>
            <a:pPr>
              <a:buFont typeface="Arial" charset="0"/>
              <a:buChar char="•"/>
            </a:pPr>
            <a:r>
              <a:rPr lang="nl-NL" dirty="0">
                <a:latin typeface="Verdana" charset="0"/>
                <a:ea typeface="ＭＳ Ｐゴシック" charset="0"/>
                <a:cs typeface="ＭＳ Ｐゴシック" charset="0"/>
              </a:rPr>
              <a:t>Oneindig </a:t>
            </a:r>
            <a:r>
              <a:rPr lang="nl-NL" dirty="0" smtClean="0">
                <a:latin typeface="Verdana" charset="0"/>
                <a:ea typeface="ＭＳ Ｐゴシック" charset="0"/>
                <a:cs typeface="ＭＳ Ｐゴシック" charset="0"/>
              </a:rPr>
              <a:t>oefenen</a:t>
            </a:r>
          </a:p>
          <a:p>
            <a:pPr>
              <a:buFont typeface="Arial" charset="0"/>
              <a:buChar char="•"/>
            </a:pPr>
            <a:r>
              <a:rPr lang="nl-NL" dirty="0" smtClean="0">
                <a:latin typeface="Verdana" charset="0"/>
                <a:ea typeface="ＭＳ Ｐゴシック" charset="0"/>
                <a:cs typeface="ＭＳ Ｐゴシック" charset="0"/>
              </a:rPr>
              <a:t>Digitale toetsing</a:t>
            </a:r>
          </a:p>
          <a:p>
            <a:pPr>
              <a:buFont typeface="Arial" charset="0"/>
              <a:buChar char="•"/>
            </a:pPr>
            <a:r>
              <a:rPr lang="nl-NL" dirty="0" err="1" smtClean="0">
                <a:latin typeface="Verdana" charset="0"/>
                <a:ea typeface="ＭＳ Ｐゴシック" charset="0"/>
                <a:cs typeface="ＭＳ Ｐゴシック" charset="0"/>
              </a:rPr>
              <a:t>Adaptiviteit</a:t>
            </a:r>
            <a:endParaRPr lang="nl-NL" dirty="0" smtClean="0">
              <a:latin typeface="Verdana" charset="0"/>
              <a:ea typeface="ＭＳ Ｐゴシック" charset="0"/>
              <a:cs typeface="ＭＳ Ｐゴシック" charset="0"/>
            </a:endParaRPr>
          </a:p>
          <a:p>
            <a:pPr>
              <a:buFont typeface="Arial" charset="0"/>
              <a:buChar char="•"/>
            </a:pPr>
            <a:r>
              <a:rPr lang="nl-NL" dirty="0" smtClean="0">
                <a:latin typeface="Verdana" charset="0"/>
                <a:ea typeface="ＭＳ Ｐゴシック" charset="0"/>
                <a:cs typeface="ＭＳ Ｐゴシック" charset="0"/>
              </a:rPr>
              <a:t>Presentatie op smartboard</a:t>
            </a:r>
            <a:endParaRPr lang="nl-NL" dirty="0">
              <a:latin typeface="Verdana" charset="0"/>
              <a:ea typeface="ＭＳ Ｐゴシック" charset="0"/>
              <a:cs typeface="ＭＳ Ｐゴシック" charset="0"/>
            </a:endParaRPr>
          </a:p>
          <a:p>
            <a:pPr>
              <a:buFont typeface="Arial" charset="0"/>
              <a:buChar char="•"/>
            </a:pPr>
            <a:r>
              <a:rPr lang="nl-NL" dirty="0" smtClean="0">
                <a:latin typeface="Verdana" charset="0"/>
                <a:ea typeface="ＭＳ Ｐゴシック" charset="0"/>
                <a:cs typeface="ＭＳ Ｐゴシック" charset="0"/>
              </a:rPr>
              <a:t>Volgen </a:t>
            </a:r>
            <a:r>
              <a:rPr lang="nl-NL" dirty="0">
                <a:latin typeface="Verdana" charset="0"/>
                <a:ea typeface="ＭＳ Ｐゴシック" charset="0"/>
                <a:cs typeface="ＭＳ Ｐゴシック" charset="0"/>
              </a:rPr>
              <a:t>van leerproces (ook voor ouders)</a:t>
            </a:r>
          </a:p>
          <a:p>
            <a:pPr>
              <a:buFont typeface="Arial" charset="0"/>
              <a:buChar char="•"/>
            </a:pPr>
            <a:endParaRPr lang="nl-NL" dirty="0">
              <a:latin typeface="Verdana" charset="0"/>
              <a:ea typeface="ＭＳ Ｐゴシック" charset="0"/>
              <a:cs typeface="ＭＳ Ｐゴシック" charset="0"/>
            </a:endParaRPr>
          </a:p>
        </p:txBody>
      </p:sp>
      <p:sp>
        <p:nvSpPr>
          <p:cNvPr id="91139"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AA64FB7-0C41-6949-BA47-B7BBD031D7D2}" type="datetime5">
              <a:rPr lang="nl-NL" sz="700">
                <a:latin typeface="Verdana" charset="0"/>
              </a:rPr>
              <a:pPr/>
              <a:t>13-dec-14</a:t>
            </a:fld>
            <a:endParaRPr lang="nl-NL" sz="700">
              <a:latin typeface="Verdana" charset="0"/>
            </a:endParaRPr>
          </a:p>
        </p:txBody>
      </p:sp>
      <p:sp>
        <p:nvSpPr>
          <p:cNvPr id="91140"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7D043DA-722A-AF4B-9E29-E9F50D8C3A35}" type="slidenum">
              <a:rPr lang="nl-NL" sz="600">
                <a:latin typeface="Verdana" charset="0"/>
              </a:rPr>
              <a:pPr/>
              <a:t>41</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13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13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13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1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el 1"/>
          <p:cNvSpPr>
            <a:spLocks noGrp="1"/>
          </p:cNvSpPr>
          <p:nvPr>
            <p:ph type="title"/>
          </p:nvPr>
        </p:nvSpPr>
        <p:spPr/>
        <p:txBody>
          <a:bodyPr/>
          <a:lstStyle/>
          <a:p>
            <a:r>
              <a:rPr lang="nl-NL">
                <a:latin typeface="Verdana" charset="0"/>
                <a:ea typeface="ＭＳ Ｐゴシック" charset="0"/>
                <a:cs typeface="ＭＳ Ｐゴシック" charset="0"/>
              </a:rPr>
              <a:t>Agenda</a:t>
            </a:r>
          </a:p>
        </p:txBody>
      </p:sp>
      <p:pic>
        <p:nvPicPr>
          <p:cNvPr id="2" name="Tijdelijke aanduiding voor inhoud 1" descr="Scanjob_20141209_183744.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4145" t="11958" r="11212" b="9502"/>
          <a:stretch/>
        </p:blipFill>
        <p:spPr>
          <a:xfrm rot="10800000">
            <a:off x="1155698" y="1414260"/>
            <a:ext cx="7099299" cy="5278640"/>
          </a:xfrm>
        </p:spPr>
      </p:pic>
      <p:sp>
        <p:nvSpPr>
          <p:cNvPr id="92163"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2B47C22-667B-AF4B-9D61-CA6D38704B58}" type="datetime5">
              <a:rPr lang="nl-NL" sz="700">
                <a:latin typeface="Verdana" charset="0"/>
              </a:rPr>
              <a:pPr/>
              <a:t>13-dec-14</a:t>
            </a:fld>
            <a:endParaRPr lang="nl-NL" sz="700">
              <a:latin typeface="Verdana" charset="0"/>
            </a:endParaRPr>
          </a:p>
        </p:txBody>
      </p:sp>
      <p:sp>
        <p:nvSpPr>
          <p:cNvPr id="92164"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0A7FC44-DE69-024E-9D78-7577DD6FFFEE}" type="slidenum">
              <a:rPr lang="nl-NL" sz="600">
                <a:latin typeface="Verdana" charset="0"/>
              </a:rPr>
              <a:pPr/>
              <a:t>42</a:t>
            </a:fld>
            <a:endParaRPr lang="nl-NL" sz="1400">
              <a:latin typeface="Verdana" charset="0"/>
            </a:endParaRPr>
          </a:p>
        </p:txBody>
      </p:sp>
      <p:sp>
        <p:nvSpPr>
          <p:cNvPr id="3" name="Rechthoek 2"/>
          <p:cNvSpPr/>
          <p:nvPr/>
        </p:nvSpPr>
        <p:spPr>
          <a:xfrm>
            <a:off x="1475656" y="1916832"/>
            <a:ext cx="360040" cy="410445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el 1"/>
          <p:cNvSpPr>
            <a:spLocks noGrp="1"/>
          </p:cNvSpPr>
          <p:nvPr>
            <p:ph type="title"/>
          </p:nvPr>
        </p:nvSpPr>
        <p:spPr/>
        <p:txBody>
          <a:bodyPr/>
          <a:lstStyle/>
          <a:p>
            <a:r>
              <a:rPr lang="nl-NL">
                <a:latin typeface="Verdana" charset="0"/>
                <a:ea typeface="ＭＳ Ｐゴシック" charset="0"/>
                <a:cs typeface="ＭＳ Ｐゴシック" charset="0"/>
              </a:rPr>
              <a:t>Dashboard</a:t>
            </a:r>
          </a:p>
        </p:txBody>
      </p:sp>
      <p:sp>
        <p:nvSpPr>
          <p:cNvPr id="116739"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A9EE716-FD9D-AA49-AD4C-16910C8C3175}" type="datetime5">
              <a:rPr lang="nl-NL" sz="700">
                <a:latin typeface="Verdana" charset="0"/>
              </a:rPr>
              <a:pPr/>
              <a:t>13-dec-14</a:t>
            </a:fld>
            <a:endParaRPr lang="nl-NL" sz="700">
              <a:latin typeface="Verdana" charset="0"/>
            </a:endParaRPr>
          </a:p>
        </p:txBody>
      </p:sp>
      <p:sp>
        <p:nvSpPr>
          <p:cNvPr id="116740"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39C8211-4D98-CD49-8C5C-BF98C1F52F1E}" type="slidenum">
              <a:rPr lang="nl-NL" sz="600">
                <a:latin typeface="Verdana" charset="0"/>
              </a:rPr>
              <a:pPr/>
              <a:t>43</a:t>
            </a:fld>
            <a:endParaRPr lang="nl-NL" sz="1400">
              <a:latin typeface="Verdana" charset="0"/>
            </a:endParaRPr>
          </a:p>
        </p:txBody>
      </p:sp>
      <p:pic>
        <p:nvPicPr>
          <p:cNvPr id="6" name="Afbeelding 5"/>
          <p:cNvPicPr>
            <a:picLocks noChangeAspect="1"/>
          </p:cNvPicPr>
          <p:nvPr/>
        </p:nvPicPr>
        <p:blipFill>
          <a:blip r:embed="rId2"/>
          <a:stretch>
            <a:fillRect/>
          </a:stretch>
        </p:blipFill>
        <p:spPr>
          <a:xfrm>
            <a:off x="1389856" y="1628800"/>
            <a:ext cx="6350496" cy="4733472"/>
          </a:xfrm>
          <a:prstGeom prst="rect">
            <a:avLst/>
          </a:prstGeom>
        </p:spPr>
      </p:pic>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el 1"/>
          <p:cNvSpPr>
            <a:spLocks noGrp="1"/>
          </p:cNvSpPr>
          <p:nvPr>
            <p:ph type="title"/>
          </p:nvPr>
        </p:nvSpPr>
        <p:spPr/>
        <p:txBody>
          <a:bodyPr/>
          <a:lstStyle/>
          <a:p>
            <a:r>
              <a:rPr lang="nl-NL">
                <a:latin typeface="Verdana" charset="0"/>
                <a:ea typeface="ＭＳ Ｐゴシック" charset="0"/>
                <a:cs typeface="ＭＳ Ｐゴシック" charset="0"/>
              </a:rPr>
              <a:t>Dashboard</a:t>
            </a:r>
          </a:p>
        </p:txBody>
      </p:sp>
      <p:sp>
        <p:nvSpPr>
          <p:cNvPr id="116739"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A9EE716-FD9D-AA49-AD4C-16910C8C3175}" type="datetime5">
              <a:rPr lang="nl-NL" sz="700">
                <a:latin typeface="Verdana" charset="0"/>
              </a:rPr>
              <a:pPr/>
              <a:t>13-dec-14</a:t>
            </a:fld>
            <a:endParaRPr lang="nl-NL" sz="700">
              <a:latin typeface="Verdana" charset="0"/>
            </a:endParaRPr>
          </a:p>
        </p:txBody>
      </p:sp>
      <p:sp>
        <p:nvSpPr>
          <p:cNvPr id="116740"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39C8211-4D98-CD49-8C5C-BF98C1F52F1E}" type="slidenum">
              <a:rPr lang="nl-NL" sz="600">
                <a:latin typeface="Verdana" charset="0"/>
              </a:rPr>
              <a:pPr/>
              <a:t>44</a:t>
            </a:fld>
            <a:endParaRPr lang="nl-NL" sz="1400">
              <a:latin typeface="Verdana" charset="0"/>
            </a:endParaRPr>
          </a:p>
        </p:txBody>
      </p:sp>
      <p:pic>
        <p:nvPicPr>
          <p:cNvPr id="5" name="Afbeelding 4"/>
          <p:cNvPicPr>
            <a:picLocks noChangeAspect="1"/>
          </p:cNvPicPr>
          <p:nvPr/>
        </p:nvPicPr>
        <p:blipFill>
          <a:blip r:embed="rId2"/>
          <a:stretch>
            <a:fillRect/>
          </a:stretch>
        </p:blipFill>
        <p:spPr>
          <a:xfrm>
            <a:off x="1415256" y="1628800"/>
            <a:ext cx="6325096" cy="4765886"/>
          </a:xfrm>
          <a:prstGeom prst="rect">
            <a:avLst/>
          </a:prstGeom>
        </p:spPr>
      </p:pic>
    </p:spTree>
    <p:extLst>
      <p:ext uri="{BB962C8B-B14F-4D97-AF65-F5344CB8AC3E}">
        <p14:creationId xmlns:p14="http://schemas.microsoft.com/office/powerpoint/2010/main" val="552544454"/>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el 1"/>
          <p:cNvSpPr>
            <a:spLocks noGrp="1"/>
          </p:cNvSpPr>
          <p:nvPr>
            <p:ph type="title"/>
          </p:nvPr>
        </p:nvSpPr>
        <p:spPr/>
        <p:txBody>
          <a:bodyPr/>
          <a:lstStyle/>
          <a:p>
            <a:r>
              <a:rPr lang="nl-NL">
                <a:latin typeface="Verdana" charset="0"/>
                <a:ea typeface="ＭＳ Ｐゴシック" charset="0"/>
                <a:cs typeface="ＭＳ Ｐゴシック" charset="0"/>
              </a:rPr>
              <a:t>Nadelen ICT	</a:t>
            </a:r>
          </a:p>
        </p:txBody>
      </p:sp>
      <p:sp>
        <p:nvSpPr>
          <p:cNvPr id="3" name="Tijdelijke aanduiding voor inhoud 2"/>
          <p:cNvSpPr>
            <a:spLocks noGrp="1"/>
          </p:cNvSpPr>
          <p:nvPr>
            <p:ph idx="1"/>
          </p:nvPr>
        </p:nvSpPr>
        <p:spPr>
          <a:xfrm>
            <a:off x="1366838" y="1844675"/>
            <a:ext cx="7597650" cy="4175125"/>
          </a:xfrm>
        </p:spPr>
        <p:txBody>
          <a:bodyPr/>
          <a:lstStyle/>
          <a:p>
            <a:pPr>
              <a:buFont typeface="Arial"/>
              <a:buChar char="•"/>
              <a:defRPr/>
            </a:pPr>
            <a:r>
              <a:rPr lang="nl-NL" dirty="0" smtClean="0"/>
              <a:t>Afhankelijkheid techniek (digitalisering examens)</a:t>
            </a:r>
          </a:p>
          <a:p>
            <a:pPr>
              <a:buFont typeface="Arial"/>
              <a:buChar char="•"/>
              <a:defRPr/>
            </a:pPr>
            <a:r>
              <a:rPr lang="nl-NL" dirty="0" smtClean="0"/>
              <a:t>Fraudegevoeligheid</a:t>
            </a:r>
          </a:p>
          <a:p>
            <a:pPr>
              <a:buFont typeface="Arial"/>
              <a:buChar char="•"/>
              <a:defRPr/>
            </a:pPr>
            <a:r>
              <a:rPr lang="nl-NL" dirty="0" smtClean="0"/>
              <a:t>Privacy</a:t>
            </a:r>
          </a:p>
          <a:p>
            <a:pPr>
              <a:buFont typeface="Arial"/>
              <a:buChar char="•"/>
              <a:defRPr/>
            </a:pPr>
            <a:r>
              <a:rPr lang="nl-NL" dirty="0" smtClean="0"/>
              <a:t>Afleiding</a:t>
            </a:r>
          </a:p>
          <a:p>
            <a:pPr>
              <a:buFont typeface="Arial"/>
              <a:buChar char="•"/>
              <a:defRPr/>
            </a:pPr>
            <a:r>
              <a:rPr lang="nl-NL" dirty="0" smtClean="0"/>
              <a:t>Gebruikersvriendelijkheid</a:t>
            </a:r>
          </a:p>
          <a:p>
            <a:pPr lvl="2">
              <a:buFont typeface="Arial"/>
              <a:buChar char="•"/>
              <a:defRPr/>
            </a:pPr>
            <a:r>
              <a:rPr lang="nl-NL" dirty="0" smtClean="0"/>
              <a:t>Grafieken en berekeningen maken bewerkelijk</a:t>
            </a:r>
          </a:p>
          <a:p>
            <a:pPr lvl="2">
              <a:buFont typeface="Arial"/>
              <a:buChar char="•"/>
              <a:defRPr/>
            </a:pPr>
            <a:r>
              <a:rPr lang="nl-NL" dirty="0" smtClean="0"/>
              <a:t>Typen op een tablet</a:t>
            </a:r>
          </a:p>
          <a:p>
            <a:pPr lvl="2">
              <a:buFont typeface="Arial"/>
              <a:buChar char="•"/>
              <a:defRPr/>
            </a:pPr>
            <a:r>
              <a:rPr lang="nl-NL" dirty="0" smtClean="0"/>
              <a:t>Overzichtelijkheid (iets terug vinden) op een tablet</a:t>
            </a:r>
          </a:p>
          <a:p>
            <a:pPr lvl="2">
              <a:buFont typeface="Arial"/>
              <a:buChar char="•"/>
              <a:defRPr/>
            </a:pPr>
            <a:r>
              <a:rPr lang="nl-NL" dirty="0" smtClean="0"/>
              <a:t>Vermoeiend voor de ogen</a:t>
            </a:r>
          </a:p>
          <a:p>
            <a:pPr marL="476250" lvl="2" indent="0">
              <a:buFont typeface="Wingdings" charset="0"/>
              <a:buNone/>
              <a:defRPr/>
            </a:pPr>
            <a:endParaRPr lang="nl-NL" dirty="0" smtClean="0"/>
          </a:p>
          <a:p>
            <a:pPr marL="476250" lvl="2" indent="0">
              <a:buFont typeface="Wingdings" charset="0"/>
              <a:buNone/>
              <a:defRPr/>
            </a:pPr>
            <a:endParaRPr lang="nl-NL" dirty="0" smtClean="0"/>
          </a:p>
          <a:p>
            <a:pPr>
              <a:buFont typeface="Arial"/>
              <a:buChar char="•"/>
              <a:defRPr/>
            </a:pPr>
            <a:endParaRPr lang="nl-NL" dirty="0"/>
          </a:p>
        </p:txBody>
      </p:sp>
      <p:sp>
        <p:nvSpPr>
          <p:cNvPr id="93187"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D0DB8AA-72E9-D544-A0AB-47DD2EC536ED}" type="datetime5">
              <a:rPr lang="nl-NL" sz="700">
                <a:latin typeface="Verdana" charset="0"/>
              </a:rPr>
              <a:pPr/>
              <a:t>13-dec-14</a:t>
            </a:fld>
            <a:endParaRPr lang="nl-NL" sz="700">
              <a:latin typeface="Verdana" charset="0"/>
            </a:endParaRPr>
          </a:p>
        </p:txBody>
      </p:sp>
      <p:sp>
        <p:nvSpPr>
          <p:cNvPr id="93188"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07AE3F2-4CD2-154F-B2BA-831B5A1679D6}" type="slidenum">
              <a:rPr lang="nl-NL" sz="600">
                <a:latin typeface="Verdana" charset="0"/>
              </a:rPr>
              <a:pPr/>
              <a:t>45</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el 1"/>
          <p:cNvSpPr>
            <a:spLocks noGrp="1"/>
          </p:cNvSpPr>
          <p:nvPr>
            <p:ph type="title"/>
          </p:nvPr>
        </p:nvSpPr>
        <p:spPr/>
        <p:txBody>
          <a:bodyPr/>
          <a:lstStyle/>
          <a:p>
            <a:r>
              <a:rPr lang="nl-NL">
                <a:latin typeface="Verdana" charset="0"/>
                <a:ea typeface="ＭＳ Ｐゴシック" charset="0"/>
                <a:cs typeface="ＭＳ Ｐゴシック" charset="0"/>
              </a:rPr>
              <a:t>Toekomst</a:t>
            </a:r>
          </a:p>
        </p:txBody>
      </p:sp>
      <p:sp>
        <p:nvSpPr>
          <p:cNvPr id="95234" name="Tijdelijke aanduiding voor inhoud 2"/>
          <p:cNvSpPr>
            <a:spLocks noGrp="1"/>
          </p:cNvSpPr>
          <p:nvPr>
            <p:ph idx="1"/>
          </p:nvPr>
        </p:nvSpPr>
        <p:spPr/>
        <p:txBody>
          <a:bodyPr/>
          <a:lstStyle/>
          <a:p>
            <a:pPr>
              <a:buFont typeface="Arial" charset="0"/>
              <a:buChar char="•"/>
            </a:pPr>
            <a:r>
              <a:rPr lang="nl-NL" dirty="0" smtClean="0">
                <a:latin typeface="Verdana" charset="0"/>
                <a:ea typeface="ＭＳ Ｐゴシック" charset="0"/>
                <a:cs typeface="ＭＳ Ｐゴシック" charset="0"/>
              </a:rPr>
              <a:t>In </a:t>
            </a:r>
            <a:r>
              <a:rPr lang="nl-NL" dirty="0">
                <a:latin typeface="Verdana" charset="0"/>
                <a:ea typeface="ＭＳ Ｐゴシック" charset="0"/>
                <a:cs typeface="ＭＳ Ｐゴシック" charset="0"/>
              </a:rPr>
              <a:t>VO boek </a:t>
            </a:r>
            <a:r>
              <a:rPr lang="nl-NL" dirty="0" smtClean="0">
                <a:latin typeface="Verdana" charset="0"/>
                <a:ea typeface="ＭＳ Ｐゴシック" charset="0"/>
                <a:cs typeface="ＭＳ Ｐゴシック" charset="0"/>
              </a:rPr>
              <a:t>nu nog de standaard</a:t>
            </a:r>
            <a:endParaRPr lang="nl-NL" dirty="0">
              <a:latin typeface="Verdana" charset="0"/>
              <a:ea typeface="ＭＳ Ｐゴシック" charset="0"/>
              <a:cs typeface="ＭＳ Ｐゴシック" charset="0"/>
            </a:endParaRPr>
          </a:p>
          <a:p>
            <a:pPr>
              <a:buFont typeface="Arial" charset="0"/>
              <a:buChar char="•"/>
            </a:pPr>
            <a:r>
              <a:rPr lang="nl-NL" dirty="0">
                <a:latin typeface="Verdana" charset="0"/>
                <a:ea typeface="ＭＳ Ｐゴシック" charset="0"/>
                <a:cs typeface="ＭＳ Ｐゴシック" charset="0"/>
              </a:rPr>
              <a:t>Brein is plastisch: aanpassing van pen en papier naar toetsenbord en scherm</a:t>
            </a:r>
          </a:p>
          <a:p>
            <a:pPr>
              <a:buFont typeface="Arial" charset="0"/>
              <a:buChar char="•"/>
            </a:pPr>
            <a:r>
              <a:rPr lang="nl-NL" dirty="0" smtClean="0">
                <a:latin typeface="Verdana" charset="0"/>
                <a:ea typeface="ＭＳ Ｐゴシック" charset="0"/>
                <a:cs typeface="ＭＳ Ｐゴシック" charset="0"/>
              </a:rPr>
              <a:t>ICT </a:t>
            </a:r>
            <a:r>
              <a:rPr lang="nl-NL" dirty="0">
                <a:latin typeface="Verdana" charset="0"/>
                <a:ea typeface="ＭＳ Ｐゴシック" charset="0"/>
                <a:cs typeface="ＭＳ Ｐゴシック" charset="0"/>
              </a:rPr>
              <a:t>is een middel, geen </a:t>
            </a:r>
            <a:r>
              <a:rPr lang="nl-NL" dirty="0" smtClean="0">
                <a:latin typeface="Verdana" charset="0"/>
                <a:ea typeface="ＭＳ Ｐゴシック" charset="0"/>
                <a:cs typeface="ＭＳ Ｐゴシック" charset="0"/>
              </a:rPr>
              <a:t>doel op zich</a:t>
            </a:r>
            <a:endParaRPr lang="nl-NL" dirty="0">
              <a:latin typeface="Verdana" charset="0"/>
              <a:ea typeface="ＭＳ Ｐゴシック" charset="0"/>
              <a:cs typeface="ＭＳ Ｐゴシック" charset="0"/>
            </a:endParaRPr>
          </a:p>
          <a:p>
            <a:pPr>
              <a:buFont typeface="Arial" charset="0"/>
              <a:buChar char="•"/>
            </a:pPr>
            <a:r>
              <a:rPr lang="nl-NL" dirty="0" err="1">
                <a:latin typeface="Verdana" charset="0"/>
                <a:ea typeface="ＭＳ Ｐゴシック" charset="0"/>
                <a:cs typeface="ＭＳ Ｐゴシック" charset="0"/>
              </a:rPr>
              <a:t>Adaptiviteit</a:t>
            </a:r>
            <a:endParaRPr lang="nl-NL" dirty="0">
              <a:latin typeface="Verdana" charset="0"/>
              <a:ea typeface="ＭＳ Ｐゴシック" charset="0"/>
              <a:cs typeface="ＭＳ Ｐゴシック" charset="0"/>
            </a:endParaRPr>
          </a:p>
          <a:p>
            <a:pPr>
              <a:buFont typeface="Arial" charset="0"/>
              <a:buChar char="•"/>
            </a:pPr>
            <a:r>
              <a:rPr lang="nl-NL" dirty="0">
                <a:latin typeface="Verdana" charset="0"/>
                <a:ea typeface="ＭＳ Ｐゴシック" charset="0"/>
                <a:cs typeface="ＭＳ Ｐゴシック" charset="0"/>
              </a:rPr>
              <a:t>Gepersonaliseerd </a:t>
            </a:r>
            <a:r>
              <a:rPr lang="nl-NL" dirty="0" smtClean="0">
                <a:latin typeface="Verdana" charset="0"/>
                <a:ea typeface="ＭＳ Ｐゴシック" charset="0"/>
                <a:cs typeface="ＭＳ Ｐゴシック" charset="0"/>
              </a:rPr>
              <a:t>leren</a:t>
            </a:r>
          </a:p>
          <a:p>
            <a:pPr>
              <a:buFont typeface="Arial" charset="0"/>
              <a:buChar char="•"/>
            </a:pPr>
            <a:r>
              <a:rPr lang="nl-NL" dirty="0" smtClean="0">
                <a:latin typeface="Verdana" charset="0"/>
                <a:ea typeface="ＭＳ Ｐゴシック" charset="0"/>
                <a:cs typeface="ＭＳ Ｐゴシック" charset="0"/>
              </a:rPr>
              <a:t>Docent coach</a:t>
            </a:r>
            <a:endParaRPr lang="nl-NL" dirty="0">
              <a:latin typeface="Verdana" charset="0"/>
              <a:ea typeface="ＭＳ Ｐゴシック" charset="0"/>
              <a:cs typeface="ＭＳ Ｐゴシック" charset="0"/>
            </a:endParaRPr>
          </a:p>
          <a:p>
            <a:pPr>
              <a:buFont typeface="Arial" charset="0"/>
              <a:buChar char="•"/>
            </a:pPr>
            <a:r>
              <a:rPr lang="nl-NL" dirty="0" smtClean="0">
                <a:latin typeface="Verdana" charset="0"/>
                <a:ea typeface="ＭＳ Ｐゴシック" charset="0"/>
                <a:cs typeface="ＭＳ Ｐゴシック" charset="0"/>
              </a:rPr>
              <a:t>Beperkingen van tablet</a:t>
            </a:r>
            <a:endParaRPr lang="nl-NL" dirty="0">
              <a:latin typeface="Verdana" charset="0"/>
              <a:ea typeface="ＭＳ Ｐゴシック" charset="0"/>
              <a:cs typeface="ＭＳ Ｐゴシック" charset="0"/>
            </a:endParaRPr>
          </a:p>
          <a:p>
            <a:pPr>
              <a:buFont typeface="Arial" charset="0"/>
              <a:buChar char="•"/>
            </a:pPr>
            <a:r>
              <a:rPr lang="nl-NL" dirty="0" smtClean="0">
                <a:latin typeface="Verdana" charset="0"/>
                <a:ea typeface="ＭＳ Ｐゴシック" charset="0"/>
                <a:cs typeface="ＭＳ Ｐゴシック" charset="0"/>
              </a:rPr>
              <a:t>Handschriftherkenning</a:t>
            </a:r>
          </a:p>
          <a:p>
            <a:pPr>
              <a:buFont typeface="Arial" charset="0"/>
              <a:buChar char="•"/>
            </a:pPr>
            <a:r>
              <a:rPr lang="nl-NL" dirty="0">
                <a:latin typeface="Verdana" charset="0"/>
                <a:ea typeface="ＭＳ Ｐゴシック" charset="0"/>
                <a:cs typeface="ＭＳ Ｐゴシック" charset="0"/>
              </a:rPr>
              <a:t>?</a:t>
            </a:r>
          </a:p>
        </p:txBody>
      </p:sp>
      <p:sp>
        <p:nvSpPr>
          <p:cNvPr id="95235"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59A77F6-56C0-4F4B-87F3-2B6E57D2FFFF}" type="datetime5">
              <a:rPr lang="nl-NL" sz="700">
                <a:latin typeface="Verdana" charset="0"/>
              </a:rPr>
              <a:pPr/>
              <a:t>13-dec-14</a:t>
            </a:fld>
            <a:endParaRPr lang="nl-NL" sz="700" dirty="0">
              <a:latin typeface="Verdana" charset="0"/>
            </a:endParaRPr>
          </a:p>
        </p:txBody>
      </p:sp>
      <p:sp>
        <p:nvSpPr>
          <p:cNvPr id="95236"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0547F5E-E9A8-E14E-ADD7-0434DF0DBBBC}" type="slidenum">
              <a:rPr lang="nl-NL" sz="600">
                <a:latin typeface="Verdana" charset="0"/>
              </a:rPr>
              <a:pPr/>
              <a:t>46</a:t>
            </a:fld>
            <a:endParaRPr lang="nl-NL" sz="1400">
              <a:latin typeface="Verdana" charset="0"/>
            </a:endParaRPr>
          </a:p>
        </p:txBody>
      </p:sp>
      <p:sp>
        <p:nvSpPr>
          <p:cNvPr id="6" name="Actieknop: Film 5">
            <a:hlinkClick r:id="rId2" highlightClick="1"/>
          </p:cNvPr>
          <p:cNvSpPr/>
          <p:nvPr/>
        </p:nvSpPr>
        <p:spPr>
          <a:xfrm>
            <a:off x="8172400" y="6093296"/>
            <a:ext cx="360363" cy="360362"/>
          </a:xfrm>
          <a:prstGeom prst="actionButtonMovi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2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2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2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23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23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523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523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523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30794A8-48B3-8043-961C-4A8FA1E7436B}" type="datetime5">
              <a:rPr lang="nl-NL" sz="700">
                <a:latin typeface="Verdana" charset="0"/>
              </a:rPr>
              <a:pPr/>
              <a:t>13-dec-14</a:t>
            </a:fld>
            <a:endParaRPr lang="nl-NL" sz="700">
              <a:latin typeface="Verdana" charset="0"/>
            </a:endParaRPr>
          </a:p>
        </p:txBody>
      </p:sp>
      <p:sp>
        <p:nvSpPr>
          <p:cNvPr id="52226"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6D2D1BC-F1C6-D74C-A7D4-E2CC1E17D7EB}" type="slidenum">
              <a:rPr lang="nl-NL" sz="600">
                <a:latin typeface="Verdana" charset="0"/>
              </a:rPr>
              <a:pPr/>
              <a:t>47</a:t>
            </a:fld>
            <a:endParaRPr lang="nl-NL" sz="1400">
              <a:latin typeface="Verdana" charset="0"/>
            </a:endParaRPr>
          </a:p>
        </p:txBody>
      </p:sp>
      <p:pic>
        <p:nvPicPr>
          <p:cNvPr id="52227" name="Tijdelijke aanduiding voor inhoud 11"/>
          <p:cNvPicPr>
            <a:picLocks noGrp="1" noChangeAspect="1"/>
          </p:cNvPicPr>
          <p:nvPr>
            <p:ph idx="1"/>
          </p:nvPr>
        </p:nvPicPr>
        <p:blipFill>
          <a:blip r:embed="rId3">
            <a:extLst>
              <a:ext uri="{28A0092B-C50C-407E-A947-70E740481C1C}">
                <a14:useLocalDpi xmlns:a14="http://schemas.microsoft.com/office/drawing/2010/main" val="0"/>
              </a:ext>
            </a:extLst>
          </a:blip>
          <a:srcRect l="11980" t="3136" r="9641" b="3134"/>
          <a:stretch>
            <a:fillRect/>
          </a:stretch>
        </p:blipFill>
        <p:spPr>
          <a:xfrm>
            <a:off x="23813" y="620713"/>
            <a:ext cx="9085262" cy="6121400"/>
          </a:xfrm>
        </p:spPr>
      </p:pic>
      <p:pic>
        <p:nvPicPr>
          <p:cNvPr id="52228" name="Afbeelding 14" descr="schoolbord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5413" y="1196975"/>
            <a:ext cx="6345237"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kstvak 17"/>
          <p:cNvSpPr txBox="1">
            <a:spLocks noChangeArrowheads="1"/>
          </p:cNvSpPr>
          <p:nvPr/>
        </p:nvSpPr>
        <p:spPr bwMode="auto">
          <a:xfrm>
            <a:off x="1475656" y="2630522"/>
            <a:ext cx="612067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3200" dirty="0" smtClean="0">
                <a:solidFill>
                  <a:schemeClr val="bg1"/>
                </a:solidFill>
                <a:latin typeface="Lucida Handwriting" charset="0"/>
                <a:cs typeface="Lucida Handwriting" charset="0"/>
              </a:rPr>
              <a:t>Dank voor uw aandacht!</a:t>
            </a:r>
          </a:p>
          <a:p>
            <a:pPr eaLnBrk="1" hangingPunct="1"/>
            <a:endParaRPr lang="nl-NL" sz="3200" dirty="0">
              <a:solidFill>
                <a:schemeClr val="bg1"/>
              </a:solidFill>
              <a:latin typeface="Lucida Handwriting" charset="0"/>
              <a:cs typeface="Lucida Handwriting" charset="0"/>
            </a:endParaRPr>
          </a:p>
          <a:p>
            <a:pPr eaLnBrk="1" hangingPunct="1"/>
            <a:r>
              <a:rPr lang="nl-NL" dirty="0" err="1" smtClean="0">
                <a:solidFill>
                  <a:schemeClr val="bg1"/>
                </a:solidFill>
                <a:latin typeface="Lucida Handwriting" charset="0"/>
                <a:cs typeface="Lucida Handwriting" charset="0"/>
              </a:rPr>
              <a:t>p.koopmans@noordhoff.nl</a:t>
            </a:r>
            <a:endParaRPr lang="nl-NL" dirty="0">
              <a:solidFill>
                <a:schemeClr val="bg1"/>
              </a:solidFill>
              <a:latin typeface="Lucida Handwriting" charset="0"/>
              <a:cs typeface="Lucida Handwriting" charset="0"/>
            </a:endParaRPr>
          </a:p>
        </p:txBody>
      </p:sp>
    </p:spTree>
    <p:extLst>
      <p:ext uri="{BB962C8B-B14F-4D97-AF65-F5344CB8AC3E}">
        <p14:creationId xmlns:p14="http://schemas.microsoft.com/office/powerpoint/2010/main" val="1645504249"/>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8E39E99-EEBD-1047-8FF4-5836944CD2F3}" type="datetime5">
              <a:rPr lang="nl-NL" sz="700">
                <a:latin typeface="Verdana" charset="0"/>
              </a:rPr>
              <a:pPr/>
              <a:t>13-dec-14</a:t>
            </a:fld>
            <a:endParaRPr lang="nl-NL" sz="700">
              <a:latin typeface="Verdana" charset="0"/>
            </a:endParaRPr>
          </a:p>
        </p:txBody>
      </p:sp>
      <p:sp>
        <p:nvSpPr>
          <p:cNvPr id="104450"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B95F98C-91AB-B549-8B4A-4DC24A6C4030}" type="slidenum">
              <a:rPr lang="nl-NL" sz="600">
                <a:latin typeface="Verdana" charset="0"/>
              </a:rPr>
              <a:pPr/>
              <a:t>48</a:t>
            </a:fld>
            <a:endParaRPr lang="nl-NL" sz="1400">
              <a:latin typeface="Verdana" charset="0"/>
            </a:endParaRPr>
          </a:p>
        </p:txBody>
      </p:sp>
      <p:sp>
        <p:nvSpPr>
          <p:cNvPr id="104451" name="Rectangle 2"/>
          <p:cNvSpPr>
            <a:spLocks noGrp="1" noChangeArrowheads="1"/>
          </p:cNvSpPr>
          <p:nvPr>
            <p:ph type="body" idx="1"/>
          </p:nvPr>
        </p:nvSpPr>
        <p:spPr>
          <a:xfrm>
            <a:off x="1331913" y="836613"/>
            <a:ext cx="7294562" cy="3886200"/>
          </a:xfrm>
        </p:spPr>
        <p:txBody>
          <a:bodyPr/>
          <a:lstStyle/>
          <a:p>
            <a:pPr marL="0" indent="0" eaLnBrk="1" hangingPunct="1"/>
            <a:r>
              <a:rPr lang="nl-NL" sz="2000">
                <a:latin typeface="Verdana" charset="0"/>
                <a:ea typeface="ＭＳ Ｐゴシック" charset="0"/>
                <a:cs typeface="ＭＳ Ｐゴシック" charset="0"/>
              </a:rPr>
              <a:t>Een marathonloper rent met 15 km/h. Op 7,5 km voor de finish begint een vogel met 30 km/h vanaf de plek van de loper naar de finish te vliegen. Als de vogel de finish bereikt, vliegt hij terug naar de loper en keert weer om naar de finish. Dit herhaalt de vogel totdat de loper de finish bereikt. Hoeveel kilometer heeft de vogel gevlogen?</a:t>
            </a:r>
            <a:endParaRPr lang="en-US" sz="2000">
              <a:latin typeface="Verdana" charset="0"/>
              <a:ea typeface="ＭＳ Ｐゴシック" charset="0"/>
              <a:cs typeface="ＭＳ Ｐゴシック" charset="0"/>
            </a:endParaRPr>
          </a:p>
          <a:p>
            <a:pPr marL="0" indent="0" eaLnBrk="1" hangingPunct="1">
              <a:spcBef>
                <a:spcPct val="0"/>
              </a:spcBef>
              <a:buFontTx/>
              <a:buNone/>
            </a:pPr>
            <a:r>
              <a:rPr lang="en-US" sz="2000">
                <a:latin typeface="Verdana" charset="0"/>
                <a:ea typeface="ＭＳ Ｐゴシック" charset="0"/>
                <a:cs typeface="ＭＳ Ｐゴシック" charset="0"/>
              </a:rPr>
              <a:t>	</a:t>
            </a:r>
          </a:p>
          <a:p>
            <a:pPr marL="0" indent="0" eaLnBrk="1" hangingPunct="1">
              <a:spcBef>
                <a:spcPct val="0"/>
              </a:spcBef>
              <a:buFontTx/>
              <a:buNone/>
            </a:pPr>
            <a:r>
              <a:rPr lang="en-US" sz="2000">
                <a:latin typeface="Verdana" charset="0"/>
                <a:ea typeface="ＭＳ Ｐゴシック" charset="0"/>
                <a:cs typeface="ＭＳ Ｐゴシック" charset="0"/>
              </a:rPr>
              <a:t>A 10 km</a:t>
            </a:r>
          </a:p>
          <a:p>
            <a:pPr marL="0" indent="0" eaLnBrk="1" hangingPunct="1">
              <a:spcBef>
                <a:spcPct val="0"/>
              </a:spcBef>
              <a:buFontTx/>
              <a:buNone/>
            </a:pPr>
            <a:r>
              <a:rPr lang="en-US" sz="2000">
                <a:latin typeface="Verdana" charset="0"/>
                <a:ea typeface="ＭＳ Ｐゴシック" charset="0"/>
                <a:cs typeface="ＭＳ Ｐゴシック" charset="0"/>
              </a:rPr>
              <a:t>B 15 km</a:t>
            </a:r>
          </a:p>
          <a:p>
            <a:pPr marL="0" indent="0" eaLnBrk="1" hangingPunct="1">
              <a:spcBef>
                <a:spcPct val="0"/>
              </a:spcBef>
              <a:buFontTx/>
              <a:buNone/>
            </a:pPr>
            <a:r>
              <a:rPr lang="en-US" sz="2000">
                <a:latin typeface="Verdana" charset="0"/>
                <a:ea typeface="ＭＳ Ｐゴシック" charset="0"/>
                <a:cs typeface="ＭＳ Ｐゴシック" charset="0"/>
              </a:rPr>
              <a:t>C 20 km</a:t>
            </a:r>
          </a:p>
          <a:p>
            <a:pPr marL="0" indent="0" eaLnBrk="1" hangingPunct="1">
              <a:spcBef>
                <a:spcPct val="0"/>
              </a:spcBef>
              <a:buFontTx/>
              <a:buNone/>
            </a:pPr>
            <a:r>
              <a:rPr lang="en-US" sz="2000">
                <a:latin typeface="Verdana" charset="0"/>
                <a:ea typeface="ＭＳ Ｐゴシック" charset="0"/>
                <a:cs typeface="ＭＳ Ｐゴシック" charset="0"/>
              </a:rPr>
              <a:t>D 30 km</a:t>
            </a:r>
          </a:p>
          <a:p>
            <a:pPr marL="0" indent="0" eaLnBrk="1" hangingPunct="1"/>
            <a:endParaRPr lang="nl-NL" sz="2000">
              <a:latin typeface="Verdana" charset="0"/>
              <a:ea typeface="ＭＳ Ｐゴシック" charset="0"/>
              <a:cs typeface="ＭＳ Ｐゴシック" charset="0"/>
            </a:endParaRPr>
          </a:p>
        </p:txBody>
      </p:sp>
      <p:pic>
        <p:nvPicPr>
          <p:cNvPr id="289795" name="Picture 3" descr="Vraa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3357563"/>
            <a:ext cx="55451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circl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89795"/>
                                        </p:tgtEl>
                                        <p:attrNameLst>
                                          <p:attrName>style.visibility</p:attrName>
                                        </p:attrNameLst>
                                      </p:cBhvr>
                                      <p:to>
                                        <p:strVal val="visible"/>
                                      </p:to>
                                    </p:set>
                                    <p:animEffect transition="in" filter="box(in)">
                                      <p:cBhvr>
                                        <p:cTn id="7" dur="500"/>
                                        <p:tgtEl>
                                          <p:spTgt spid="289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006CBD9-8257-AD46-AEA3-E049AD2D491A}" type="datetime5">
              <a:rPr lang="nl-NL" sz="700">
                <a:latin typeface="Verdana" charset="0"/>
              </a:rPr>
              <a:pPr/>
              <a:t>13-dec-14</a:t>
            </a:fld>
            <a:endParaRPr lang="nl-NL" sz="700">
              <a:latin typeface="Verdana" charset="0"/>
            </a:endParaRPr>
          </a:p>
        </p:txBody>
      </p:sp>
      <p:sp>
        <p:nvSpPr>
          <p:cNvPr id="59394"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32D90F9-EF0B-FB46-90A5-23DF82E9061D}" type="slidenum">
              <a:rPr lang="nl-NL" sz="600">
                <a:latin typeface="Verdana" charset="0"/>
              </a:rPr>
              <a:pPr/>
              <a:t>4</a:t>
            </a:fld>
            <a:endParaRPr lang="nl-NL" sz="1400">
              <a:latin typeface="Verdana" charset="0"/>
            </a:endParaRPr>
          </a:p>
        </p:txBody>
      </p:sp>
      <p:pic>
        <p:nvPicPr>
          <p:cNvPr id="59395" name="Tijdelijke aanduiding voor inhoud 7"/>
          <p:cNvPicPr>
            <a:picLocks noGrp="1" noChangeAspect="1"/>
          </p:cNvPicPr>
          <p:nvPr>
            <p:ph idx="1"/>
          </p:nvPr>
        </p:nvPicPr>
        <p:blipFill>
          <a:blip r:embed="rId3">
            <a:extLst>
              <a:ext uri="{28A0092B-C50C-407E-A947-70E740481C1C}">
                <a14:useLocalDpi xmlns:a14="http://schemas.microsoft.com/office/drawing/2010/main" val="0"/>
              </a:ext>
            </a:extLst>
          </a:blip>
          <a:srcRect t="3238" b="3238"/>
          <a:stretch>
            <a:fillRect/>
          </a:stretch>
        </p:blipFill>
        <p:spPr>
          <a:xfrm>
            <a:off x="34925" y="620713"/>
            <a:ext cx="9058275" cy="6237287"/>
          </a:xfrm>
        </p:spPr>
      </p:pic>
      <p:sp>
        <p:nvSpPr>
          <p:cNvPr id="59396" name="Tekstvak 9"/>
          <p:cNvSpPr txBox="1">
            <a:spLocks noChangeArrowheads="1"/>
          </p:cNvSpPr>
          <p:nvPr/>
        </p:nvSpPr>
        <p:spPr bwMode="auto">
          <a:xfrm>
            <a:off x="250825" y="4541838"/>
            <a:ext cx="88931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4800" b="1">
                <a:solidFill>
                  <a:srgbClr val="FFFFFF"/>
                </a:solidFill>
                <a:latin typeface="Arial" charset="0"/>
                <a:cs typeface="Arial" charset="0"/>
              </a:rPr>
              <a:t>Wie werkt alleen uit boeken?</a:t>
            </a: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el 1"/>
          <p:cNvSpPr>
            <a:spLocks noGrp="1"/>
          </p:cNvSpPr>
          <p:nvPr>
            <p:ph type="title"/>
          </p:nvPr>
        </p:nvSpPr>
        <p:spPr/>
        <p:txBody>
          <a:bodyPr/>
          <a:lstStyle/>
          <a:p>
            <a:r>
              <a:rPr lang="nl-NL">
                <a:latin typeface="Verdana" charset="0"/>
                <a:ea typeface="ＭＳ Ｐゴシック" charset="0"/>
                <a:cs typeface="ＭＳ Ｐゴシック" charset="0"/>
              </a:rPr>
              <a:t>Verdwijnen de boeken uit het onderwijs?</a:t>
            </a:r>
          </a:p>
        </p:txBody>
      </p:sp>
      <p:sp>
        <p:nvSpPr>
          <p:cNvPr id="61442" name="Tijdelijke aanduiding voor inhoud 2"/>
          <p:cNvSpPr>
            <a:spLocks noGrp="1"/>
          </p:cNvSpPr>
          <p:nvPr>
            <p:ph idx="1"/>
          </p:nvPr>
        </p:nvSpPr>
        <p:spPr>
          <a:xfrm>
            <a:off x="1366838" y="2782888"/>
            <a:ext cx="7294562" cy="4175125"/>
          </a:xfrm>
        </p:spPr>
        <p:txBody>
          <a:bodyPr/>
          <a:lstStyle/>
          <a:p>
            <a:r>
              <a:rPr lang="nl-NL" dirty="0">
                <a:latin typeface="Verdana" charset="0"/>
                <a:ea typeface="ＭＳ Ｐゴシック" charset="0"/>
                <a:cs typeface="ＭＳ Ｐゴシック" charset="0"/>
              </a:rPr>
              <a:t>A Ja, over minder dan 10 jaar</a:t>
            </a:r>
          </a:p>
          <a:p>
            <a:r>
              <a:rPr lang="nl-NL" dirty="0">
                <a:latin typeface="Verdana" charset="0"/>
                <a:ea typeface="ＭＳ Ｐゴシック" charset="0"/>
                <a:cs typeface="ＭＳ Ｐゴシック" charset="0"/>
              </a:rPr>
              <a:t>B Ja, maar dat duurt nog 10</a:t>
            </a:r>
            <a:r>
              <a:rPr lang="nl-NL" dirty="0" smtClean="0">
                <a:latin typeface="Verdana" charset="0"/>
                <a:ea typeface="ＭＳ Ｐゴシック" charset="0"/>
                <a:cs typeface="ＭＳ Ｐゴシック" charset="0"/>
              </a:rPr>
              <a:t>-</a:t>
            </a:r>
            <a:r>
              <a:rPr lang="nl-NL" dirty="0" smtClean="0">
                <a:latin typeface="Verdana" charset="0"/>
                <a:ea typeface="ＭＳ Ｐゴシック" charset="0"/>
                <a:cs typeface="ＭＳ Ｐゴシック" charset="0"/>
              </a:rPr>
              <a:t>20</a:t>
            </a:r>
            <a:r>
              <a:rPr lang="nl-NL" dirty="0" smtClean="0">
                <a:latin typeface="Verdana" charset="0"/>
                <a:ea typeface="ＭＳ Ｐゴシック" charset="0"/>
                <a:cs typeface="ＭＳ Ｐゴシック" charset="0"/>
              </a:rPr>
              <a:t> </a:t>
            </a:r>
            <a:r>
              <a:rPr lang="nl-NL" dirty="0">
                <a:latin typeface="Verdana" charset="0"/>
                <a:ea typeface="ＭＳ Ｐゴシック" charset="0"/>
                <a:cs typeface="ＭＳ Ｐゴシック" charset="0"/>
              </a:rPr>
              <a:t>jaar</a:t>
            </a:r>
          </a:p>
          <a:p>
            <a:r>
              <a:rPr lang="nl-NL" dirty="0">
                <a:latin typeface="Verdana" charset="0"/>
                <a:ea typeface="ＭＳ Ｐゴシック" charset="0"/>
                <a:cs typeface="ＭＳ Ｐゴシック" charset="0"/>
              </a:rPr>
              <a:t>C</a:t>
            </a:r>
            <a:r>
              <a:rPr lang="nl-NL" dirty="0" smtClean="0">
                <a:latin typeface="Verdana" charset="0"/>
                <a:ea typeface="ＭＳ Ｐゴシック" charset="0"/>
                <a:cs typeface="ＭＳ Ｐゴシック" charset="0"/>
              </a:rPr>
              <a:t> </a:t>
            </a:r>
            <a:r>
              <a:rPr lang="nl-NL" dirty="0">
                <a:latin typeface="Verdana" charset="0"/>
                <a:ea typeface="ＭＳ Ｐゴシック" charset="0"/>
                <a:cs typeface="ＭＳ Ｐゴシック" charset="0"/>
              </a:rPr>
              <a:t>Ja, maar pas over meer dan 20 jaar</a:t>
            </a:r>
          </a:p>
          <a:p>
            <a:r>
              <a:rPr lang="nl-NL" dirty="0">
                <a:latin typeface="Verdana" charset="0"/>
                <a:ea typeface="ＭＳ Ｐゴシック" charset="0"/>
                <a:cs typeface="ＭＳ Ｐゴシック" charset="0"/>
              </a:rPr>
              <a:t>D</a:t>
            </a:r>
            <a:r>
              <a:rPr lang="nl-NL" dirty="0" smtClean="0">
                <a:latin typeface="Verdana" charset="0"/>
                <a:ea typeface="ＭＳ Ｐゴシック" charset="0"/>
                <a:cs typeface="ＭＳ Ｐゴシック" charset="0"/>
              </a:rPr>
              <a:t> </a:t>
            </a:r>
            <a:r>
              <a:rPr lang="nl-NL" dirty="0">
                <a:latin typeface="Verdana" charset="0"/>
                <a:ea typeface="ＭＳ Ｐゴシック" charset="0"/>
                <a:cs typeface="ＭＳ Ｐゴシック" charset="0"/>
              </a:rPr>
              <a:t>Nee</a:t>
            </a:r>
          </a:p>
        </p:txBody>
      </p:sp>
      <p:sp>
        <p:nvSpPr>
          <p:cNvPr id="61443"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8AAD579-3D44-A14F-B653-7DF9EE1740BD}" type="datetime5">
              <a:rPr lang="nl-NL" sz="700">
                <a:latin typeface="Verdana" charset="0"/>
              </a:rPr>
              <a:pPr/>
              <a:t>13-dec-14</a:t>
            </a:fld>
            <a:endParaRPr lang="nl-NL" sz="700">
              <a:latin typeface="Verdana" charset="0"/>
            </a:endParaRPr>
          </a:p>
        </p:txBody>
      </p:sp>
      <p:sp>
        <p:nvSpPr>
          <p:cNvPr id="61444"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8ABCC25-B437-8B49-9C09-F3AB41F1B217}" type="slidenum">
              <a:rPr lang="nl-NL" sz="600">
                <a:latin typeface="Verdana" charset="0"/>
              </a:rPr>
              <a:pPr/>
              <a:t>5</a:t>
            </a:fld>
            <a:endParaRPr lang="nl-NL" sz="1400">
              <a:latin typeface="Verdana" charset="0"/>
            </a:endParaRP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el 1"/>
          <p:cNvSpPr>
            <a:spLocks noGrp="1"/>
          </p:cNvSpPr>
          <p:nvPr>
            <p:ph type="title"/>
          </p:nvPr>
        </p:nvSpPr>
        <p:spPr/>
        <p:txBody>
          <a:bodyPr/>
          <a:lstStyle/>
          <a:p>
            <a:r>
              <a:rPr lang="nl-NL">
                <a:latin typeface="Verdana" charset="0"/>
                <a:ea typeface="ＭＳ Ｐゴシック" charset="0"/>
                <a:cs typeface="ＭＳ Ｐゴシック" charset="0"/>
              </a:rPr>
              <a:t>Omzet leermiddelen</a:t>
            </a:r>
          </a:p>
        </p:txBody>
      </p:sp>
      <p:sp>
        <p:nvSpPr>
          <p:cNvPr id="62466"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1D0F2DA-DFF1-CD4A-8F4D-4F5E11AE6CDD}" type="datetime5">
              <a:rPr lang="nl-NL" sz="700">
                <a:latin typeface="Verdana" charset="0"/>
              </a:rPr>
              <a:pPr/>
              <a:t>13-dec-14</a:t>
            </a:fld>
            <a:endParaRPr lang="nl-NL" sz="700">
              <a:latin typeface="Verdana" charset="0"/>
            </a:endParaRPr>
          </a:p>
        </p:txBody>
      </p:sp>
      <p:sp>
        <p:nvSpPr>
          <p:cNvPr id="62467" name="Tijdelijke aanduiding voor dianumm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36E58F1-F3A1-244F-8AE0-2332DAF9C664}" type="slidenum">
              <a:rPr lang="nl-NL" sz="600">
                <a:latin typeface="Verdana" charset="0"/>
              </a:rPr>
              <a:pPr/>
              <a:t>6</a:t>
            </a:fld>
            <a:endParaRPr lang="nl-NL" sz="1400">
              <a:latin typeface="Verdana" charset="0"/>
            </a:endParaRPr>
          </a:p>
        </p:txBody>
      </p:sp>
      <p:graphicFrame>
        <p:nvGraphicFramePr>
          <p:cNvPr id="62468" name="Tijdelijke aanduiding voor inhoud 7"/>
          <p:cNvGraphicFramePr>
            <a:graphicFrameLocks noGrp="1"/>
          </p:cNvGraphicFramePr>
          <p:nvPr>
            <p:ph idx="1"/>
          </p:nvPr>
        </p:nvGraphicFramePr>
        <p:xfrm>
          <a:off x="344488" y="1433513"/>
          <a:ext cx="3667125" cy="2046287"/>
        </p:xfrm>
        <a:graphic>
          <a:graphicData uri="http://schemas.openxmlformats.org/presentationml/2006/ole">
            <mc:AlternateContent xmlns:mc="http://schemas.openxmlformats.org/markup-compatibility/2006">
              <mc:Choice xmlns:v="urn:schemas-microsoft-com:vml" Requires="v">
                <p:oleObj spid="_x0000_s62690" r:id="rId3" imgW="3663393" imgH="2048087" progId="Excel.Chart.8">
                  <p:embed/>
                </p:oleObj>
              </mc:Choice>
              <mc:Fallback>
                <p:oleObj r:id="rId3" imgW="3663393" imgH="2048087" progId="Excel.Chart.8">
                  <p:embed/>
                  <p:pic>
                    <p:nvPicPr>
                      <p:cNvPr id="0" name="Tijdelijke aanduiding voor inhoud 7"/>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8" y="1433513"/>
                        <a:ext cx="3667125"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469" name="Tijdelijke aanduiding voor inhoud 7"/>
          <p:cNvGraphicFramePr>
            <a:graphicFrameLocks/>
          </p:cNvGraphicFramePr>
          <p:nvPr/>
        </p:nvGraphicFramePr>
        <p:xfrm>
          <a:off x="4521200" y="1865313"/>
          <a:ext cx="3667125" cy="2046287"/>
        </p:xfrm>
        <a:graphic>
          <a:graphicData uri="http://schemas.openxmlformats.org/presentationml/2006/ole">
            <mc:AlternateContent xmlns:mc="http://schemas.openxmlformats.org/markup-compatibility/2006">
              <mc:Choice xmlns:v="urn:schemas-microsoft-com:vml" Requires="v">
                <p:oleObj spid="_x0000_s62691" r:id="rId5" imgW="3663393" imgH="2048087" progId="Excel.Chart.8">
                  <p:embed/>
                </p:oleObj>
              </mc:Choice>
              <mc:Fallback>
                <p:oleObj r:id="rId5" imgW="3663393" imgH="2048087" progId="Excel.Chart.8">
                  <p:embed/>
                  <p:pic>
                    <p:nvPicPr>
                      <p:cNvPr id="0" name="Tijdelijke aanduiding voor inhoud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1200" y="1865313"/>
                        <a:ext cx="3667125"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470" name="Tijdelijke aanduiding voor inhoud 7"/>
          <p:cNvGraphicFramePr>
            <a:graphicFrameLocks/>
          </p:cNvGraphicFramePr>
          <p:nvPr/>
        </p:nvGraphicFramePr>
        <p:xfrm>
          <a:off x="1136650" y="3883025"/>
          <a:ext cx="3667125" cy="2044700"/>
        </p:xfrm>
        <a:graphic>
          <a:graphicData uri="http://schemas.openxmlformats.org/presentationml/2006/ole">
            <mc:AlternateContent xmlns:mc="http://schemas.openxmlformats.org/markup-compatibility/2006">
              <mc:Choice xmlns:v="urn:schemas-microsoft-com:vml" Requires="v">
                <p:oleObj spid="_x0000_s62692" r:id="rId7" imgW="3669489" imgH="2041991" progId="Excel.Chart.8">
                  <p:embed/>
                </p:oleObj>
              </mc:Choice>
              <mc:Fallback>
                <p:oleObj r:id="rId7" imgW="3669489" imgH="2041991" progId="Excel.Chart.8">
                  <p:embed/>
                  <p:pic>
                    <p:nvPicPr>
                      <p:cNvPr id="0" name="Tijdelijke aanduiding voor inhoud 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6650" y="3883025"/>
                        <a:ext cx="366712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471" name="Tijdelijke aanduiding voor inhoud 7"/>
          <p:cNvGraphicFramePr>
            <a:graphicFrameLocks/>
          </p:cNvGraphicFramePr>
          <p:nvPr/>
        </p:nvGraphicFramePr>
        <p:xfrm>
          <a:off x="5168900" y="4098925"/>
          <a:ext cx="3667125" cy="2044700"/>
        </p:xfrm>
        <a:graphic>
          <a:graphicData uri="http://schemas.openxmlformats.org/presentationml/2006/ole">
            <mc:AlternateContent xmlns:mc="http://schemas.openxmlformats.org/markup-compatibility/2006">
              <mc:Choice xmlns:v="urn:schemas-microsoft-com:vml" Requires="v">
                <p:oleObj spid="_x0000_s62693" r:id="rId9" imgW="3663393" imgH="2048087" progId="Excel.Chart.8">
                  <p:embed/>
                </p:oleObj>
              </mc:Choice>
              <mc:Fallback>
                <p:oleObj r:id="rId9" imgW="3663393" imgH="2048087" progId="Excel.Chart.8">
                  <p:embed/>
                  <p:pic>
                    <p:nvPicPr>
                      <p:cNvPr id="0" name="Tijdelijke aanduiding voor inhoud 7"/>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68900" y="4098925"/>
                        <a:ext cx="366712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Tijdelijke aanduiding voor inhoud 6" descr="groot_120404-noordhoff.jpg"/>
          <p:cNvPicPr>
            <a:picLocks noGrp="1" noChangeAspect="1"/>
          </p:cNvPicPr>
          <p:nvPr>
            <p:ph idx="1"/>
          </p:nvPr>
        </p:nvPicPr>
        <p:blipFill>
          <a:blip r:embed="rId2">
            <a:extLst>
              <a:ext uri="{28A0092B-C50C-407E-A947-70E740481C1C}">
                <a14:useLocalDpi xmlns:a14="http://schemas.microsoft.com/office/drawing/2010/main" val="0"/>
              </a:ext>
            </a:extLst>
          </a:blip>
          <a:srcRect l="847" t="20303" r="78893" b="35893"/>
          <a:stretch>
            <a:fillRect/>
          </a:stretch>
        </p:blipFill>
        <p:spPr>
          <a:xfrm>
            <a:off x="4067944" y="5085184"/>
            <a:ext cx="1224136" cy="1489128"/>
          </a:xfrm>
        </p:spPr>
      </p:pic>
      <p:sp>
        <p:nvSpPr>
          <p:cNvPr id="63490"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CB2B247-208C-984A-B724-4B8A6BF8F50B}" type="datetime5">
              <a:rPr lang="nl-NL" sz="700">
                <a:latin typeface="Verdana" charset="0"/>
              </a:rPr>
              <a:pPr/>
              <a:t>13-dec-14</a:t>
            </a:fld>
            <a:endParaRPr lang="nl-NL" sz="700">
              <a:latin typeface="Verdana" charset="0"/>
            </a:endParaRPr>
          </a:p>
        </p:txBody>
      </p:sp>
      <p:sp>
        <p:nvSpPr>
          <p:cNvPr id="63491"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17BA6C6-5710-6942-B254-283FB498F535}" type="slidenum">
              <a:rPr lang="nl-NL" sz="600">
                <a:latin typeface="Verdana" charset="0"/>
              </a:rPr>
              <a:pPr/>
              <a:t>7</a:t>
            </a:fld>
            <a:endParaRPr lang="nl-NL" sz="1400">
              <a:latin typeface="Verdana" charset="0"/>
            </a:endParaRPr>
          </a:p>
        </p:txBody>
      </p:sp>
      <p:pic>
        <p:nvPicPr>
          <p:cNvPr id="63492" name="Afbeelding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70322"/>
            <a:ext cx="240982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Afbeelding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692696"/>
            <a:ext cx="217805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Afbeelding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276475"/>
            <a:ext cx="226536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kstvak 10"/>
          <p:cNvSpPr txBox="1">
            <a:spLocks noChangeArrowheads="1"/>
          </p:cNvSpPr>
          <p:nvPr/>
        </p:nvSpPr>
        <p:spPr bwMode="auto">
          <a:xfrm>
            <a:off x="757238" y="3357563"/>
            <a:ext cx="172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1800" b="1"/>
              <a:t>Druk en bind</a:t>
            </a:r>
          </a:p>
        </p:txBody>
      </p:sp>
      <p:pic>
        <p:nvPicPr>
          <p:cNvPr id="63496" name="Afbeelding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2488" y="3356992"/>
            <a:ext cx="176212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kstvak 12"/>
          <p:cNvSpPr txBox="1">
            <a:spLocks noChangeArrowheads="1"/>
          </p:cNvSpPr>
          <p:nvPr/>
        </p:nvSpPr>
        <p:spPr bwMode="auto">
          <a:xfrm>
            <a:off x="7200900" y="3759126"/>
            <a:ext cx="1979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dirty="0"/>
              <a:t>Tekst editing</a:t>
            </a:r>
          </a:p>
        </p:txBody>
      </p:sp>
      <p:pic>
        <p:nvPicPr>
          <p:cNvPr id="63498" name="Afbeelding 13" descr="Schermafbeelding 2014-12-01 om 10.17.05.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1560" y="5170313"/>
            <a:ext cx="28082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Tekstvak 14"/>
          <p:cNvSpPr txBox="1">
            <a:spLocks noChangeArrowheads="1"/>
          </p:cNvSpPr>
          <p:nvPr/>
        </p:nvSpPr>
        <p:spPr bwMode="auto">
          <a:xfrm>
            <a:off x="539552" y="6269310"/>
            <a:ext cx="2881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2000" dirty="0"/>
              <a:t>Opmaak tekst en beeld</a:t>
            </a:r>
          </a:p>
        </p:txBody>
      </p:sp>
      <p:pic>
        <p:nvPicPr>
          <p:cNvPr id="63500" name="Afbeelding 15"/>
          <p:cNvPicPr>
            <a:picLocks noChangeAspect="1"/>
          </p:cNvPicPr>
          <p:nvPr/>
        </p:nvPicPr>
        <p:blipFill>
          <a:blip r:embed="rId8">
            <a:extLst>
              <a:ext uri="{28A0092B-C50C-407E-A947-70E740481C1C}">
                <a14:useLocalDpi xmlns:a14="http://schemas.microsoft.com/office/drawing/2010/main" val="0"/>
              </a:ext>
            </a:extLst>
          </a:blip>
          <a:srcRect b="7175"/>
          <a:stretch>
            <a:fillRect/>
          </a:stretch>
        </p:blipFill>
        <p:spPr bwMode="auto">
          <a:xfrm>
            <a:off x="4771111" y="620712"/>
            <a:ext cx="1817014" cy="172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1" name="Tekstvak 16"/>
          <p:cNvSpPr txBox="1">
            <a:spLocks noChangeArrowheads="1"/>
          </p:cNvSpPr>
          <p:nvPr/>
        </p:nvSpPr>
        <p:spPr bwMode="auto">
          <a:xfrm>
            <a:off x="5075238" y="1916113"/>
            <a:ext cx="158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1800">
                <a:latin typeface="Arial Black" charset="0"/>
                <a:cs typeface="Arial Black" charset="0"/>
              </a:rPr>
              <a:t>CONCEPT</a:t>
            </a:r>
          </a:p>
        </p:txBody>
      </p:sp>
      <p:pic>
        <p:nvPicPr>
          <p:cNvPr id="63502" name="Afbeelding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56176" y="5049985"/>
            <a:ext cx="2160240" cy="156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Tekstvak 18"/>
          <p:cNvSpPr txBox="1">
            <a:spLocks noChangeArrowheads="1"/>
          </p:cNvSpPr>
          <p:nvPr/>
        </p:nvSpPr>
        <p:spPr bwMode="auto">
          <a:xfrm>
            <a:off x="6804421" y="5084763"/>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1800" dirty="0"/>
              <a:t>Auteur</a:t>
            </a:r>
          </a:p>
        </p:txBody>
      </p:sp>
      <p:pic>
        <p:nvPicPr>
          <p:cNvPr id="63504" name="Afbeelding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088" y="3742206"/>
            <a:ext cx="1986632" cy="132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Afbeelding 20"/>
          <p:cNvPicPr>
            <a:picLocks noChangeAspect="1"/>
          </p:cNvPicPr>
          <p:nvPr/>
        </p:nvPicPr>
        <p:blipFill>
          <a:blip r:embed="rId11">
            <a:extLst>
              <a:ext uri="{28A0092B-C50C-407E-A947-70E740481C1C}">
                <a14:useLocalDpi xmlns:a14="http://schemas.microsoft.com/office/drawing/2010/main" val="0"/>
              </a:ext>
            </a:extLst>
          </a:blip>
          <a:srcRect t="11829" b="30444"/>
          <a:stretch>
            <a:fillRect/>
          </a:stretch>
        </p:blipFill>
        <p:spPr bwMode="auto">
          <a:xfrm>
            <a:off x="6011863" y="2348880"/>
            <a:ext cx="3132137"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8" name="Afbeelding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700338" y="692150"/>
            <a:ext cx="1908175"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9" name="Tekstvak 16"/>
          <p:cNvSpPr txBox="1">
            <a:spLocks noChangeArrowheads="1"/>
          </p:cNvSpPr>
          <p:nvPr/>
        </p:nvSpPr>
        <p:spPr bwMode="auto">
          <a:xfrm>
            <a:off x="2771775" y="1743075"/>
            <a:ext cx="1584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b="1">
                <a:latin typeface="Apple Chancery" charset="0"/>
                <a:cs typeface="Apple Chancery" charset="0"/>
              </a:rPr>
              <a:t>Distributie</a:t>
            </a:r>
          </a:p>
        </p:txBody>
      </p:sp>
      <p:pic>
        <p:nvPicPr>
          <p:cNvPr id="2" name="Afbeelding 1"/>
          <p:cNvPicPr>
            <a:picLocks noChangeAspect="1"/>
          </p:cNvPicPr>
          <p:nvPr/>
        </p:nvPicPr>
        <p:blipFill>
          <a:blip r:embed="rId13"/>
          <a:stretch>
            <a:fillRect/>
          </a:stretch>
        </p:blipFill>
        <p:spPr>
          <a:xfrm>
            <a:off x="3563888" y="2780928"/>
            <a:ext cx="1993404" cy="1993404"/>
          </a:xfrm>
          <a:prstGeom prst="rect">
            <a:avLst/>
          </a:prstGeom>
        </p:spPr>
      </p:pic>
      <p:sp>
        <p:nvSpPr>
          <p:cNvPr id="25" name="Tekstvak 24"/>
          <p:cNvSpPr txBox="1"/>
          <p:nvPr/>
        </p:nvSpPr>
        <p:spPr>
          <a:xfrm>
            <a:off x="3707904" y="5589240"/>
            <a:ext cx="1943100" cy="461963"/>
          </a:xfrm>
          <a:prstGeom prst="rect">
            <a:avLst/>
          </a:prstGeom>
          <a:noFill/>
        </p:spPr>
        <p:txBody>
          <a:bodyPr>
            <a:spAutoFit/>
          </a:bodyPr>
          <a:lstStyle/>
          <a:p>
            <a:pPr>
              <a:defRPr/>
            </a:pPr>
            <a:r>
              <a:rPr lang="nl-NL" sz="2400" b="1" dirty="0">
                <a:latin typeface="+mj-lt"/>
              </a:rPr>
              <a:t>Uitgeverij</a:t>
            </a:r>
          </a:p>
        </p:txBody>
      </p:sp>
    </p:spTree>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Tijdelijke aanduiding voor inhoud 6" descr="groot_120404-noordhoff.jpg"/>
          <p:cNvPicPr>
            <a:picLocks noGrp="1" noChangeAspect="1"/>
          </p:cNvPicPr>
          <p:nvPr>
            <p:ph idx="1"/>
          </p:nvPr>
        </p:nvPicPr>
        <p:blipFill>
          <a:blip r:embed="rId2">
            <a:extLst>
              <a:ext uri="{28A0092B-C50C-407E-A947-70E740481C1C}">
                <a14:useLocalDpi xmlns:a14="http://schemas.microsoft.com/office/drawing/2010/main" val="0"/>
              </a:ext>
            </a:extLst>
          </a:blip>
          <a:srcRect l="847" t="20303" r="78893" b="35893"/>
          <a:stretch>
            <a:fillRect/>
          </a:stretch>
        </p:blipFill>
        <p:spPr>
          <a:xfrm>
            <a:off x="4065827" y="5085186"/>
            <a:ext cx="1224000" cy="1488963"/>
          </a:xfrm>
        </p:spPr>
      </p:pic>
      <p:sp>
        <p:nvSpPr>
          <p:cNvPr id="63490" name="Tijdelijke aanduiding voor datum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CB2B247-208C-984A-B724-4B8A6BF8F50B}" type="datetime5">
              <a:rPr lang="nl-NL" sz="700">
                <a:latin typeface="Verdana" charset="0"/>
              </a:rPr>
              <a:pPr/>
              <a:t>13-dec-14</a:t>
            </a:fld>
            <a:endParaRPr lang="nl-NL" sz="700">
              <a:latin typeface="Verdana" charset="0"/>
            </a:endParaRPr>
          </a:p>
        </p:txBody>
      </p:sp>
      <p:sp>
        <p:nvSpPr>
          <p:cNvPr id="63491" name="Tijdelijke aanduiding voor dianumm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17BA6C6-5710-6942-B254-283FB498F535}" type="slidenum">
              <a:rPr lang="nl-NL" sz="600">
                <a:latin typeface="Verdana" charset="0"/>
              </a:rPr>
              <a:pPr/>
              <a:t>8</a:t>
            </a:fld>
            <a:endParaRPr lang="nl-NL" sz="1400">
              <a:latin typeface="Verdana" charset="0"/>
            </a:endParaRPr>
          </a:p>
        </p:txBody>
      </p:sp>
      <p:pic>
        <p:nvPicPr>
          <p:cNvPr id="63492" name="Afbeelding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670322"/>
            <a:ext cx="240982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Afbeelding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692696"/>
            <a:ext cx="2178050" cy="163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Afbeelding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2276475"/>
            <a:ext cx="2265362"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kstvak 10"/>
          <p:cNvSpPr txBox="1">
            <a:spLocks noChangeArrowheads="1"/>
          </p:cNvSpPr>
          <p:nvPr/>
        </p:nvSpPr>
        <p:spPr bwMode="auto">
          <a:xfrm>
            <a:off x="757238" y="3357563"/>
            <a:ext cx="172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1800" b="1"/>
              <a:t>Druk en bind</a:t>
            </a:r>
          </a:p>
        </p:txBody>
      </p:sp>
      <p:pic>
        <p:nvPicPr>
          <p:cNvPr id="63496" name="Afbeelding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02488" y="3356992"/>
            <a:ext cx="1762125"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kstvak 12"/>
          <p:cNvSpPr txBox="1">
            <a:spLocks noChangeArrowheads="1"/>
          </p:cNvSpPr>
          <p:nvPr/>
        </p:nvSpPr>
        <p:spPr bwMode="auto">
          <a:xfrm>
            <a:off x="7200900" y="3759126"/>
            <a:ext cx="19796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dirty="0"/>
              <a:t>Tekst editing</a:t>
            </a:r>
          </a:p>
        </p:txBody>
      </p:sp>
      <p:pic>
        <p:nvPicPr>
          <p:cNvPr id="63498" name="Afbeelding 13" descr="Schermafbeelding 2014-12-01 om 10.17.05.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1560" y="5170313"/>
            <a:ext cx="2808288"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Tekstvak 14"/>
          <p:cNvSpPr txBox="1">
            <a:spLocks noChangeArrowheads="1"/>
          </p:cNvSpPr>
          <p:nvPr/>
        </p:nvSpPr>
        <p:spPr bwMode="auto">
          <a:xfrm>
            <a:off x="539552" y="6269310"/>
            <a:ext cx="2881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2000" dirty="0"/>
              <a:t>Opmaak tekst en beeld</a:t>
            </a:r>
          </a:p>
        </p:txBody>
      </p:sp>
      <p:pic>
        <p:nvPicPr>
          <p:cNvPr id="63500" name="Afbeelding 15"/>
          <p:cNvPicPr>
            <a:picLocks noChangeAspect="1"/>
          </p:cNvPicPr>
          <p:nvPr/>
        </p:nvPicPr>
        <p:blipFill>
          <a:blip r:embed="rId8">
            <a:extLst>
              <a:ext uri="{28A0092B-C50C-407E-A947-70E740481C1C}">
                <a14:useLocalDpi xmlns:a14="http://schemas.microsoft.com/office/drawing/2010/main" val="0"/>
              </a:ext>
            </a:extLst>
          </a:blip>
          <a:srcRect b="7175"/>
          <a:stretch>
            <a:fillRect/>
          </a:stretch>
        </p:blipFill>
        <p:spPr bwMode="auto">
          <a:xfrm>
            <a:off x="4771111" y="620712"/>
            <a:ext cx="1817014" cy="172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1" name="Tekstvak 16"/>
          <p:cNvSpPr txBox="1">
            <a:spLocks noChangeArrowheads="1"/>
          </p:cNvSpPr>
          <p:nvPr/>
        </p:nvSpPr>
        <p:spPr bwMode="auto">
          <a:xfrm>
            <a:off x="5075238" y="1916113"/>
            <a:ext cx="158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1800">
                <a:latin typeface="Arial Black" charset="0"/>
                <a:cs typeface="Arial Black" charset="0"/>
              </a:rPr>
              <a:t>CONCEPT</a:t>
            </a:r>
          </a:p>
        </p:txBody>
      </p:sp>
      <p:pic>
        <p:nvPicPr>
          <p:cNvPr id="63502" name="Afbeelding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156176" y="5049985"/>
            <a:ext cx="2160240" cy="156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Tekstvak 18"/>
          <p:cNvSpPr txBox="1">
            <a:spLocks noChangeArrowheads="1"/>
          </p:cNvSpPr>
          <p:nvPr/>
        </p:nvSpPr>
        <p:spPr bwMode="auto">
          <a:xfrm>
            <a:off x="6804421" y="5084763"/>
            <a:ext cx="1223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sz="1800" dirty="0"/>
              <a:t>Auteur</a:t>
            </a:r>
          </a:p>
        </p:txBody>
      </p:sp>
      <p:pic>
        <p:nvPicPr>
          <p:cNvPr id="63504" name="Afbeelding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5088" y="3742206"/>
            <a:ext cx="1986632" cy="132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Afbeelding 20"/>
          <p:cNvPicPr>
            <a:picLocks noChangeAspect="1"/>
          </p:cNvPicPr>
          <p:nvPr/>
        </p:nvPicPr>
        <p:blipFill>
          <a:blip r:embed="rId11">
            <a:extLst>
              <a:ext uri="{28A0092B-C50C-407E-A947-70E740481C1C}">
                <a14:useLocalDpi xmlns:a14="http://schemas.microsoft.com/office/drawing/2010/main" val="0"/>
              </a:ext>
            </a:extLst>
          </a:blip>
          <a:srcRect t="11829" b="30444"/>
          <a:stretch>
            <a:fillRect/>
          </a:stretch>
        </p:blipFill>
        <p:spPr bwMode="auto">
          <a:xfrm>
            <a:off x="6011863" y="2348880"/>
            <a:ext cx="3132137"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kstvak 21"/>
          <p:cNvSpPr txBox="1"/>
          <p:nvPr/>
        </p:nvSpPr>
        <p:spPr>
          <a:xfrm>
            <a:off x="3707904" y="5589240"/>
            <a:ext cx="1943100" cy="461963"/>
          </a:xfrm>
          <a:prstGeom prst="rect">
            <a:avLst/>
          </a:prstGeom>
          <a:noFill/>
        </p:spPr>
        <p:txBody>
          <a:bodyPr>
            <a:spAutoFit/>
          </a:bodyPr>
          <a:lstStyle/>
          <a:p>
            <a:pPr>
              <a:defRPr/>
            </a:pPr>
            <a:r>
              <a:rPr lang="nl-NL" sz="2400" b="1" dirty="0">
                <a:latin typeface="+mj-lt"/>
              </a:rPr>
              <a:t>Uitgeverij</a:t>
            </a:r>
          </a:p>
        </p:txBody>
      </p:sp>
      <p:pic>
        <p:nvPicPr>
          <p:cNvPr id="63508" name="Afbeelding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700338" y="692150"/>
            <a:ext cx="1908175"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9" name="Tekstvak 16"/>
          <p:cNvSpPr txBox="1">
            <a:spLocks noChangeArrowheads="1"/>
          </p:cNvSpPr>
          <p:nvPr/>
        </p:nvSpPr>
        <p:spPr bwMode="auto">
          <a:xfrm>
            <a:off x="2771775" y="1743075"/>
            <a:ext cx="1584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nl-NL" b="1">
                <a:latin typeface="Apple Chancery" charset="0"/>
                <a:cs typeface="Apple Chancery" charset="0"/>
              </a:rPr>
              <a:t>Distributie</a:t>
            </a:r>
          </a:p>
        </p:txBody>
      </p:sp>
      <p:pic>
        <p:nvPicPr>
          <p:cNvPr id="2" name="Afbeelding 1"/>
          <p:cNvPicPr>
            <a:picLocks noChangeAspect="1"/>
          </p:cNvPicPr>
          <p:nvPr/>
        </p:nvPicPr>
        <p:blipFill>
          <a:blip r:embed="rId13"/>
          <a:stretch>
            <a:fillRect/>
          </a:stretch>
        </p:blipFill>
        <p:spPr>
          <a:xfrm>
            <a:off x="3563888" y="2780928"/>
            <a:ext cx="1993404" cy="1993404"/>
          </a:xfrm>
          <a:prstGeom prst="rect">
            <a:avLst/>
          </a:prstGeom>
        </p:spPr>
      </p:pic>
      <p:sp>
        <p:nvSpPr>
          <p:cNvPr id="25" name="Vermenigvuldigen 24"/>
          <p:cNvSpPr/>
          <p:nvPr/>
        </p:nvSpPr>
        <p:spPr>
          <a:xfrm>
            <a:off x="898525" y="2276475"/>
            <a:ext cx="1296988" cy="1150938"/>
          </a:xfrm>
          <a:prstGeom prst="mathMultiply">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26" name="Vermenigvuldigen 25"/>
          <p:cNvSpPr/>
          <p:nvPr/>
        </p:nvSpPr>
        <p:spPr>
          <a:xfrm>
            <a:off x="395536" y="3789040"/>
            <a:ext cx="1296988" cy="1150938"/>
          </a:xfrm>
          <a:prstGeom prst="mathMultiply">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27" name="Vermenigvuldigen 26"/>
          <p:cNvSpPr/>
          <p:nvPr/>
        </p:nvSpPr>
        <p:spPr>
          <a:xfrm>
            <a:off x="1403648" y="5373216"/>
            <a:ext cx="1296988" cy="1150938"/>
          </a:xfrm>
          <a:prstGeom prst="mathMultiply">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28" name="Vermenigvuldigen 27"/>
          <p:cNvSpPr/>
          <p:nvPr/>
        </p:nvSpPr>
        <p:spPr>
          <a:xfrm>
            <a:off x="6588224" y="5229200"/>
            <a:ext cx="1296988" cy="1150938"/>
          </a:xfrm>
          <a:prstGeom prst="mathMultiply">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29" name="Vermenigvuldigen 28"/>
          <p:cNvSpPr/>
          <p:nvPr/>
        </p:nvSpPr>
        <p:spPr>
          <a:xfrm>
            <a:off x="6876256" y="2276872"/>
            <a:ext cx="1296988" cy="1150938"/>
          </a:xfrm>
          <a:prstGeom prst="mathMultiply">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
        <p:nvSpPr>
          <p:cNvPr id="30" name="Vermenigvuldigen 29"/>
          <p:cNvSpPr/>
          <p:nvPr/>
        </p:nvSpPr>
        <p:spPr>
          <a:xfrm>
            <a:off x="3059832" y="908720"/>
            <a:ext cx="1296988" cy="1150938"/>
          </a:xfrm>
          <a:prstGeom prst="mathMultiply">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a:p>
        </p:txBody>
      </p:sp>
    </p:spTree>
    <p:extLst>
      <p:ext uri="{BB962C8B-B14F-4D97-AF65-F5344CB8AC3E}">
        <p14:creationId xmlns:p14="http://schemas.microsoft.com/office/powerpoint/2010/main" val="478276075"/>
      </p:ext>
    </p:extLst>
  </p:cSld>
  <p:clrMapOvr>
    <a:masterClrMapping/>
  </p:clrMapOvr>
  <p:transition xmlns:p14="http://schemas.microsoft.com/office/powerpoint/2010/main" spd="slow">
    <p:circl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Presentatie NU">
  <a:themeElements>
    <a:clrScheme name="Presentatie NU 1">
      <a:dk1>
        <a:srgbClr val="474747"/>
      </a:dk1>
      <a:lt1>
        <a:srgbClr val="FFFFFF"/>
      </a:lt1>
      <a:dk2>
        <a:srgbClr val="0066CC"/>
      </a:dk2>
      <a:lt2>
        <a:srgbClr val="FFFFFF"/>
      </a:lt2>
      <a:accent1>
        <a:srgbClr val="EE008C"/>
      </a:accent1>
      <a:accent2>
        <a:srgbClr val="039AD6"/>
      </a:accent2>
      <a:accent3>
        <a:srgbClr val="AAB8E2"/>
      </a:accent3>
      <a:accent4>
        <a:srgbClr val="DADADA"/>
      </a:accent4>
      <a:accent5>
        <a:srgbClr val="F5AAC5"/>
      </a:accent5>
      <a:accent6>
        <a:srgbClr val="028BC2"/>
      </a:accent6>
      <a:hlink>
        <a:srgbClr val="F8B215"/>
      </a:hlink>
      <a:folHlink>
        <a:srgbClr val="00AA9F"/>
      </a:folHlink>
    </a:clrScheme>
    <a:fontScheme name="Presentatie NU">
      <a:majorFont>
        <a:latin typeface="Verdana"/>
        <a:ea typeface="ＭＳ Ｐゴシック"/>
        <a:cs typeface="ＭＳ Ｐゴシック"/>
      </a:majorFont>
      <a:minorFont>
        <a:latin typeface="Verdana"/>
        <a:ea typeface="ＭＳ Ｐゴシック"/>
        <a:cs typeface="ＭＳ Ｐゴシック"/>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esentatie NU 1">
        <a:dk1>
          <a:srgbClr val="474747"/>
        </a:dk1>
        <a:lt1>
          <a:srgbClr val="FFFFFF"/>
        </a:lt1>
        <a:dk2>
          <a:srgbClr val="0066CC"/>
        </a:dk2>
        <a:lt2>
          <a:srgbClr val="FFFFFF"/>
        </a:lt2>
        <a:accent1>
          <a:srgbClr val="EE008C"/>
        </a:accent1>
        <a:accent2>
          <a:srgbClr val="039AD6"/>
        </a:accent2>
        <a:accent3>
          <a:srgbClr val="AAB8E2"/>
        </a:accent3>
        <a:accent4>
          <a:srgbClr val="DADADA"/>
        </a:accent4>
        <a:accent5>
          <a:srgbClr val="F5AAC5"/>
        </a:accent5>
        <a:accent6>
          <a:srgbClr val="028BC2"/>
        </a:accent6>
        <a:hlink>
          <a:srgbClr val="F8B215"/>
        </a:hlink>
        <a:folHlink>
          <a:srgbClr val="00AA9F"/>
        </a:folHlink>
      </a:clrScheme>
      <a:clrMap bg1="dk2" tx1="lt1" bg2="dk1" tx2="lt2" accent1="accent1" accent2="accent2" accent3="accent3" accent4="accent4" accent5="accent5" accent6="accent6" hlink="hlink" folHlink="folHlink"/>
    </a:extraClrScheme>
    <a:extraClrScheme>
      <a:clrScheme name="Presentatie NU 2">
        <a:dk1>
          <a:srgbClr val="474747"/>
        </a:dk1>
        <a:lt1>
          <a:srgbClr val="FFFFFF"/>
        </a:lt1>
        <a:dk2>
          <a:srgbClr val="474747"/>
        </a:dk2>
        <a:lt2>
          <a:srgbClr val="B2B2B2"/>
        </a:lt2>
        <a:accent1>
          <a:srgbClr val="EE008C"/>
        </a:accent1>
        <a:accent2>
          <a:srgbClr val="039AD6"/>
        </a:accent2>
        <a:accent3>
          <a:srgbClr val="FFFFFF"/>
        </a:accent3>
        <a:accent4>
          <a:srgbClr val="3B3B3B"/>
        </a:accent4>
        <a:accent5>
          <a:srgbClr val="F5AAC5"/>
        </a:accent5>
        <a:accent6>
          <a:srgbClr val="028BC2"/>
        </a:accent6>
        <a:hlink>
          <a:srgbClr val="F8B215"/>
        </a:hlink>
        <a:folHlink>
          <a:srgbClr val="00AA9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itte achtergrond">
  <a:themeElements>
    <a:clrScheme name="Witte achtergrond 2">
      <a:dk1>
        <a:srgbClr val="474747"/>
      </a:dk1>
      <a:lt1>
        <a:srgbClr val="FFFFFF"/>
      </a:lt1>
      <a:dk2>
        <a:srgbClr val="474747"/>
      </a:dk2>
      <a:lt2>
        <a:srgbClr val="B2B2B2"/>
      </a:lt2>
      <a:accent1>
        <a:srgbClr val="EE008C"/>
      </a:accent1>
      <a:accent2>
        <a:srgbClr val="039AD6"/>
      </a:accent2>
      <a:accent3>
        <a:srgbClr val="FFFFFF"/>
      </a:accent3>
      <a:accent4>
        <a:srgbClr val="3B3B3B"/>
      </a:accent4>
      <a:accent5>
        <a:srgbClr val="F5AAC5"/>
      </a:accent5>
      <a:accent6>
        <a:srgbClr val="028BC2"/>
      </a:accent6>
      <a:hlink>
        <a:srgbClr val="F8B215"/>
      </a:hlink>
      <a:folHlink>
        <a:srgbClr val="00AA9F"/>
      </a:folHlink>
    </a:clrScheme>
    <a:fontScheme name="Witte achtergrond">
      <a:majorFont>
        <a:latin typeface="Verdana"/>
        <a:ea typeface="ＭＳ Ｐゴシック"/>
        <a:cs typeface="ＭＳ Ｐゴシック"/>
      </a:majorFont>
      <a:minorFont>
        <a:latin typeface="Verdana"/>
        <a:ea typeface="ＭＳ Ｐゴシック"/>
        <a:cs typeface="ＭＳ Ｐゴシック"/>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itte achtergrond 1">
        <a:dk1>
          <a:srgbClr val="474747"/>
        </a:dk1>
        <a:lt1>
          <a:srgbClr val="FFFFFF"/>
        </a:lt1>
        <a:dk2>
          <a:srgbClr val="0066CC"/>
        </a:dk2>
        <a:lt2>
          <a:srgbClr val="FFFFFF"/>
        </a:lt2>
        <a:accent1>
          <a:srgbClr val="EE008C"/>
        </a:accent1>
        <a:accent2>
          <a:srgbClr val="039AD6"/>
        </a:accent2>
        <a:accent3>
          <a:srgbClr val="AAB8E2"/>
        </a:accent3>
        <a:accent4>
          <a:srgbClr val="DADADA"/>
        </a:accent4>
        <a:accent5>
          <a:srgbClr val="F5AAC5"/>
        </a:accent5>
        <a:accent6>
          <a:srgbClr val="028BC2"/>
        </a:accent6>
        <a:hlink>
          <a:srgbClr val="F8B215"/>
        </a:hlink>
        <a:folHlink>
          <a:srgbClr val="00AA9F"/>
        </a:folHlink>
      </a:clrScheme>
      <a:clrMap bg1="dk2" tx1="lt1" bg2="dk1" tx2="lt2" accent1="accent1" accent2="accent2" accent3="accent3" accent4="accent4" accent5="accent5" accent6="accent6" hlink="hlink" folHlink="folHlink"/>
    </a:extraClrScheme>
    <a:extraClrScheme>
      <a:clrScheme name="Witte achtergrond 2">
        <a:dk1>
          <a:srgbClr val="474747"/>
        </a:dk1>
        <a:lt1>
          <a:srgbClr val="FFFFFF"/>
        </a:lt1>
        <a:dk2>
          <a:srgbClr val="474747"/>
        </a:dk2>
        <a:lt2>
          <a:srgbClr val="B2B2B2"/>
        </a:lt2>
        <a:accent1>
          <a:srgbClr val="EE008C"/>
        </a:accent1>
        <a:accent2>
          <a:srgbClr val="039AD6"/>
        </a:accent2>
        <a:accent3>
          <a:srgbClr val="FFFFFF"/>
        </a:accent3>
        <a:accent4>
          <a:srgbClr val="3B3B3B"/>
        </a:accent4>
        <a:accent5>
          <a:srgbClr val="F5AAC5"/>
        </a:accent5>
        <a:accent6>
          <a:srgbClr val="028BC2"/>
        </a:accent6>
        <a:hlink>
          <a:srgbClr val="F8B215"/>
        </a:hlink>
        <a:folHlink>
          <a:srgbClr val="00AA9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Witte achtergrond">
  <a:themeElements>
    <a:clrScheme name="1_Witte achtergrond 2">
      <a:dk1>
        <a:srgbClr val="474747"/>
      </a:dk1>
      <a:lt1>
        <a:srgbClr val="FFFFFF"/>
      </a:lt1>
      <a:dk2>
        <a:srgbClr val="474747"/>
      </a:dk2>
      <a:lt2>
        <a:srgbClr val="B2B2B2"/>
      </a:lt2>
      <a:accent1>
        <a:srgbClr val="EE008C"/>
      </a:accent1>
      <a:accent2>
        <a:srgbClr val="039AD6"/>
      </a:accent2>
      <a:accent3>
        <a:srgbClr val="FFFFFF"/>
      </a:accent3>
      <a:accent4>
        <a:srgbClr val="3B3B3B"/>
      </a:accent4>
      <a:accent5>
        <a:srgbClr val="F5AAC5"/>
      </a:accent5>
      <a:accent6>
        <a:srgbClr val="028BC2"/>
      </a:accent6>
      <a:hlink>
        <a:srgbClr val="F8B215"/>
      </a:hlink>
      <a:folHlink>
        <a:srgbClr val="00AA9F"/>
      </a:folHlink>
    </a:clrScheme>
    <a:fontScheme name="1_Witte achtergrond">
      <a:majorFont>
        <a:latin typeface="Verdana"/>
        <a:ea typeface="ＭＳ Ｐゴシック"/>
        <a:cs typeface="ＭＳ Ｐゴシック"/>
      </a:majorFont>
      <a:minorFont>
        <a:latin typeface="Verdana"/>
        <a:ea typeface="ＭＳ Ｐゴシック"/>
        <a:cs typeface="ＭＳ Ｐゴシック"/>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Witte achtergrond 1">
        <a:dk1>
          <a:srgbClr val="474747"/>
        </a:dk1>
        <a:lt1>
          <a:srgbClr val="FFFFFF"/>
        </a:lt1>
        <a:dk2>
          <a:srgbClr val="0066CC"/>
        </a:dk2>
        <a:lt2>
          <a:srgbClr val="FFFFFF"/>
        </a:lt2>
        <a:accent1>
          <a:srgbClr val="EE008C"/>
        </a:accent1>
        <a:accent2>
          <a:srgbClr val="039AD6"/>
        </a:accent2>
        <a:accent3>
          <a:srgbClr val="AAB8E2"/>
        </a:accent3>
        <a:accent4>
          <a:srgbClr val="DADADA"/>
        </a:accent4>
        <a:accent5>
          <a:srgbClr val="F5AAC5"/>
        </a:accent5>
        <a:accent6>
          <a:srgbClr val="028BC2"/>
        </a:accent6>
        <a:hlink>
          <a:srgbClr val="F8B215"/>
        </a:hlink>
        <a:folHlink>
          <a:srgbClr val="00AA9F"/>
        </a:folHlink>
      </a:clrScheme>
      <a:clrMap bg1="dk2" tx1="lt1" bg2="dk1" tx2="lt2" accent1="accent1" accent2="accent2" accent3="accent3" accent4="accent4" accent5="accent5" accent6="accent6" hlink="hlink" folHlink="folHlink"/>
    </a:extraClrScheme>
    <a:extraClrScheme>
      <a:clrScheme name="1_Witte achtergrond 2">
        <a:dk1>
          <a:srgbClr val="474747"/>
        </a:dk1>
        <a:lt1>
          <a:srgbClr val="FFFFFF"/>
        </a:lt1>
        <a:dk2>
          <a:srgbClr val="474747"/>
        </a:dk2>
        <a:lt2>
          <a:srgbClr val="B2B2B2"/>
        </a:lt2>
        <a:accent1>
          <a:srgbClr val="EE008C"/>
        </a:accent1>
        <a:accent2>
          <a:srgbClr val="039AD6"/>
        </a:accent2>
        <a:accent3>
          <a:srgbClr val="FFFFFF"/>
        </a:accent3>
        <a:accent4>
          <a:srgbClr val="3B3B3B"/>
        </a:accent4>
        <a:accent5>
          <a:srgbClr val="F5AAC5"/>
        </a:accent5>
        <a:accent6>
          <a:srgbClr val="028BC2"/>
        </a:accent6>
        <a:hlink>
          <a:srgbClr val="F8B215"/>
        </a:hlink>
        <a:folHlink>
          <a:srgbClr val="00AA9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resentatie NU">
  <a:themeElements>
    <a:clrScheme name="1_Presentatie NU 1">
      <a:dk1>
        <a:srgbClr val="474747"/>
      </a:dk1>
      <a:lt1>
        <a:srgbClr val="FFFFFF"/>
      </a:lt1>
      <a:dk2>
        <a:srgbClr val="0066CC"/>
      </a:dk2>
      <a:lt2>
        <a:srgbClr val="FFFFFF"/>
      </a:lt2>
      <a:accent1>
        <a:srgbClr val="EE008C"/>
      </a:accent1>
      <a:accent2>
        <a:srgbClr val="039AD6"/>
      </a:accent2>
      <a:accent3>
        <a:srgbClr val="AAB8E2"/>
      </a:accent3>
      <a:accent4>
        <a:srgbClr val="DADADA"/>
      </a:accent4>
      <a:accent5>
        <a:srgbClr val="F5AAC5"/>
      </a:accent5>
      <a:accent6>
        <a:srgbClr val="028BC2"/>
      </a:accent6>
      <a:hlink>
        <a:srgbClr val="F8B215"/>
      </a:hlink>
      <a:folHlink>
        <a:srgbClr val="00AA9F"/>
      </a:folHlink>
    </a:clrScheme>
    <a:fontScheme name="1_Presentatie NU">
      <a:majorFont>
        <a:latin typeface="Verdana"/>
        <a:ea typeface="ＭＳ Ｐゴシック"/>
        <a:cs typeface="ＭＳ Ｐゴシック"/>
      </a:majorFont>
      <a:minorFont>
        <a:latin typeface="Verdana"/>
        <a:ea typeface="ＭＳ Ｐゴシック"/>
        <a:cs typeface="ＭＳ Ｐゴシック"/>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Presentatie NU 1">
        <a:dk1>
          <a:srgbClr val="474747"/>
        </a:dk1>
        <a:lt1>
          <a:srgbClr val="FFFFFF"/>
        </a:lt1>
        <a:dk2>
          <a:srgbClr val="0066CC"/>
        </a:dk2>
        <a:lt2>
          <a:srgbClr val="FFFFFF"/>
        </a:lt2>
        <a:accent1>
          <a:srgbClr val="EE008C"/>
        </a:accent1>
        <a:accent2>
          <a:srgbClr val="039AD6"/>
        </a:accent2>
        <a:accent3>
          <a:srgbClr val="AAB8E2"/>
        </a:accent3>
        <a:accent4>
          <a:srgbClr val="DADADA"/>
        </a:accent4>
        <a:accent5>
          <a:srgbClr val="F5AAC5"/>
        </a:accent5>
        <a:accent6>
          <a:srgbClr val="028BC2"/>
        </a:accent6>
        <a:hlink>
          <a:srgbClr val="F8B215"/>
        </a:hlink>
        <a:folHlink>
          <a:srgbClr val="00AA9F"/>
        </a:folHlink>
      </a:clrScheme>
      <a:clrMap bg1="dk2" tx1="lt1" bg2="dk1" tx2="lt2" accent1="accent1" accent2="accent2" accent3="accent3" accent4="accent4" accent5="accent5" accent6="accent6" hlink="hlink" folHlink="folHlink"/>
    </a:extraClrScheme>
    <a:extraClrScheme>
      <a:clrScheme name="1_Presentatie NU 2">
        <a:dk1>
          <a:srgbClr val="474747"/>
        </a:dk1>
        <a:lt1>
          <a:srgbClr val="FFFFFF"/>
        </a:lt1>
        <a:dk2>
          <a:srgbClr val="474747"/>
        </a:dk2>
        <a:lt2>
          <a:srgbClr val="B2B2B2"/>
        </a:lt2>
        <a:accent1>
          <a:srgbClr val="EE008C"/>
        </a:accent1>
        <a:accent2>
          <a:srgbClr val="039AD6"/>
        </a:accent2>
        <a:accent3>
          <a:srgbClr val="FFFFFF"/>
        </a:accent3>
        <a:accent4>
          <a:srgbClr val="3B3B3B"/>
        </a:accent4>
        <a:accent5>
          <a:srgbClr val="F5AAC5"/>
        </a:accent5>
        <a:accent6>
          <a:srgbClr val="028BC2"/>
        </a:accent6>
        <a:hlink>
          <a:srgbClr val="F8B215"/>
        </a:hlink>
        <a:folHlink>
          <a:srgbClr val="00AA9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8720</TotalTime>
  <Words>1291</Words>
  <Application>Microsoft Macintosh PowerPoint</Application>
  <PresentationFormat>Diavoorstelling (4:3)</PresentationFormat>
  <Paragraphs>359</Paragraphs>
  <Slides>49</Slides>
  <Notes>11</Notes>
  <HiddenSlides>0</HiddenSlides>
  <MMClips>0</MMClips>
  <ScaleCrop>false</ScaleCrop>
  <HeadingPairs>
    <vt:vector size="6" baseType="variant">
      <vt:variant>
        <vt:lpstr>Thema</vt:lpstr>
      </vt:variant>
      <vt:variant>
        <vt:i4>4</vt:i4>
      </vt:variant>
      <vt:variant>
        <vt:lpstr>Ingesloten OLE-bronprogramma's</vt:lpstr>
      </vt:variant>
      <vt:variant>
        <vt:i4>1</vt:i4>
      </vt:variant>
      <vt:variant>
        <vt:lpstr>Diatitels</vt:lpstr>
      </vt:variant>
      <vt:variant>
        <vt:i4>49</vt:i4>
      </vt:variant>
    </vt:vector>
  </HeadingPairs>
  <TitlesOfParts>
    <vt:vector size="54" baseType="lpstr">
      <vt:lpstr>Presentatie NU</vt:lpstr>
      <vt:lpstr>Witte achtergrond</vt:lpstr>
      <vt:lpstr>1_Witte achtergrond</vt:lpstr>
      <vt:lpstr>1_Presentatie NU</vt:lpstr>
      <vt:lpstr>Excel.Chart.8</vt:lpstr>
      <vt:lpstr>PowerPoint-presentatie</vt:lpstr>
      <vt:lpstr>PowerPoint-presentatie</vt:lpstr>
      <vt:lpstr>PowerPoint-presentatie</vt:lpstr>
      <vt:lpstr>PowerPoint-presentatie</vt:lpstr>
      <vt:lpstr>PowerPoint-presentatie</vt:lpstr>
      <vt:lpstr>Verdwijnen de boeken uit het onderwijs?</vt:lpstr>
      <vt:lpstr>Omzet leermiddelen</vt:lpstr>
      <vt:lpstr>PowerPoint-presentatie</vt:lpstr>
      <vt:lpstr>PowerPoint-presentatie</vt:lpstr>
      <vt:lpstr>wat?</vt:lpstr>
      <vt:lpstr>Wat en hoe?</vt:lpstr>
      <vt:lpstr>PowerPoint-presentatie</vt:lpstr>
      <vt:lpstr>Examenprogramma’s Natuurkunde</vt:lpstr>
      <vt:lpstr>Onderwijsveranderingen</vt:lpstr>
      <vt:lpstr>PowerPoint-presentatie</vt:lpstr>
      <vt:lpstr>PowerPoint-presentatie</vt:lpstr>
      <vt:lpstr>CMLN (1976-1991)</vt:lpstr>
      <vt:lpstr>Methodes</vt:lpstr>
      <vt:lpstr>WEN (1991-1998)</vt:lpstr>
      <vt:lpstr>Methodes</vt:lpstr>
      <vt:lpstr>Tweede Fase (1998-2007) </vt:lpstr>
      <vt:lpstr>Methodes</vt:lpstr>
      <vt:lpstr>Herstructurering Tweede Fase (2007-2013) </vt:lpstr>
      <vt:lpstr>Methodes</vt:lpstr>
      <vt:lpstr>NiNa (2013-…)</vt:lpstr>
      <vt:lpstr>Methodes</vt:lpstr>
      <vt:lpstr>Wie gebruikt een methode? </vt:lpstr>
      <vt:lpstr>Veranderingen samengevat </vt:lpstr>
      <vt:lpstr>Meest opvallend…</vt:lpstr>
      <vt:lpstr>Waarmee?</vt:lpstr>
      <vt:lpstr>Schrift</vt:lpstr>
      <vt:lpstr>Boekrollen </vt:lpstr>
      <vt:lpstr>PowerPoint-presentatie</vt:lpstr>
      <vt:lpstr>Wastafeltjes met stylus </vt:lpstr>
      <vt:lpstr>Codex</vt:lpstr>
      <vt:lpstr>Papieren boek</vt:lpstr>
      <vt:lpstr>Boekdrukkunst</vt:lpstr>
      <vt:lpstr>PowerPoint-presentatie</vt:lpstr>
      <vt:lpstr>Computertijdperk</vt:lpstr>
      <vt:lpstr>E-reader</vt:lpstr>
      <vt:lpstr>2010 Introductie tablet</vt:lpstr>
      <vt:lpstr>Meerwaarde ict</vt:lpstr>
      <vt:lpstr>Agenda</vt:lpstr>
      <vt:lpstr>Dashboard</vt:lpstr>
      <vt:lpstr>Dashboard</vt:lpstr>
      <vt:lpstr>Nadelen ICT </vt:lpstr>
      <vt:lpstr>Toekomst</vt:lpstr>
      <vt:lpstr>PowerPoint-presentatie</vt:lpstr>
      <vt:lpstr>PowerPoint-presentatie</vt:lpstr>
    </vt:vector>
  </TitlesOfParts>
  <Company>Wolters-Noordhoff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Pulsar   maakt natuurkunde  boeiend en toegankelijk</dc:title>
  <dc:creator>rfledderus</dc:creator>
  <cp:lastModifiedBy>Peter Koopmans</cp:lastModifiedBy>
  <cp:revision>279</cp:revision>
  <cp:lastPrinted>2014-12-11T14:21:18Z</cp:lastPrinted>
  <dcterms:created xsi:type="dcterms:W3CDTF">2011-02-13T14:34:10Z</dcterms:created>
  <dcterms:modified xsi:type="dcterms:W3CDTF">2014-12-13T10:09:11Z</dcterms:modified>
</cp:coreProperties>
</file>